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notesSlides/notesSlide1.xml" ContentType="application/vnd.openxmlformats-officedocument.presentationml.notesSlide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48" r:id="rId2"/>
    <p:sldMasterId id="2147483683" r:id="rId3"/>
    <p:sldMasterId id="2147483686" r:id="rId4"/>
    <p:sldMasterId id="2147483680" r:id="rId5"/>
    <p:sldMasterId id="2147483660" r:id="rId6"/>
    <p:sldMasterId id="2147483692" r:id="rId7"/>
  </p:sldMasterIdLst>
  <p:notesMasterIdLst>
    <p:notesMasterId r:id="rId85"/>
  </p:notesMasterIdLst>
  <p:sldIdLst>
    <p:sldId id="256" r:id="rId8"/>
    <p:sldId id="316" r:id="rId9"/>
    <p:sldId id="675" r:id="rId10"/>
    <p:sldId id="697" r:id="rId11"/>
    <p:sldId id="698" r:id="rId12"/>
    <p:sldId id="699" r:id="rId13"/>
    <p:sldId id="700" r:id="rId14"/>
    <p:sldId id="701" r:id="rId15"/>
    <p:sldId id="702" r:id="rId16"/>
    <p:sldId id="703" r:id="rId17"/>
    <p:sldId id="704" r:id="rId18"/>
    <p:sldId id="705" r:id="rId19"/>
    <p:sldId id="706" r:id="rId20"/>
    <p:sldId id="676" r:id="rId21"/>
    <p:sldId id="708" r:id="rId22"/>
    <p:sldId id="709" r:id="rId23"/>
    <p:sldId id="710" r:id="rId24"/>
    <p:sldId id="711" r:id="rId25"/>
    <p:sldId id="712" r:id="rId26"/>
    <p:sldId id="713" r:id="rId27"/>
    <p:sldId id="714" r:id="rId28"/>
    <p:sldId id="715" r:id="rId29"/>
    <p:sldId id="716" r:id="rId30"/>
    <p:sldId id="717" r:id="rId31"/>
    <p:sldId id="649" r:id="rId32"/>
    <p:sldId id="650" r:id="rId33"/>
    <p:sldId id="651" r:id="rId34"/>
    <p:sldId id="652" r:id="rId35"/>
    <p:sldId id="653" r:id="rId36"/>
    <p:sldId id="654" r:id="rId37"/>
    <p:sldId id="655" r:id="rId38"/>
    <p:sldId id="656" r:id="rId39"/>
    <p:sldId id="657" r:id="rId40"/>
    <p:sldId id="658" r:id="rId41"/>
    <p:sldId id="659" r:id="rId42"/>
    <p:sldId id="660" r:id="rId43"/>
    <p:sldId id="661" r:id="rId44"/>
    <p:sldId id="662" r:id="rId45"/>
    <p:sldId id="663" r:id="rId46"/>
    <p:sldId id="664" r:id="rId47"/>
    <p:sldId id="665" r:id="rId48"/>
    <p:sldId id="666" r:id="rId49"/>
    <p:sldId id="667" r:id="rId50"/>
    <p:sldId id="668" r:id="rId51"/>
    <p:sldId id="669" r:id="rId52"/>
    <p:sldId id="670" r:id="rId53"/>
    <p:sldId id="671" r:id="rId54"/>
    <p:sldId id="672" r:id="rId55"/>
    <p:sldId id="673" r:id="rId56"/>
    <p:sldId id="677" r:id="rId57"/>
    <p:sldId id="674" r:id="rId58"/>
    <p:sldId id="718" r:id="rId59"/>
    <p:sldId id="678" r:id="rId60"/>
    <p:sldId id="707" r:id="rId61"/>
    <p:sldId id="398" r:id="rId62"/>
    <p:sldId id="453" r:id="rId63"/>
    <p:sldId id="689" r:id="rId64"/>
    <p:sldId id="719" r:id="rId65"/>
    <p:sldId id="720" r:id="rId66"/>
    <p:sldId id="721" r:id="rId67"/>
    <p:sldId id="722" r:id="rId68"/>
    <p:sldId id="723" r:id="rId69"/>
    <p:sldId id="724" r:id="rId70"/>
    <p:sldId id="725" r:id="rId71"/>
    <p:sldId id="726" r:id="rId72"/>
    <p:sldId id="727" r:id="rId73"/>
    <p:sldId id="728" r:id="rId74"/>
    <p:sldId id="729" r:id="rId75"/>
    <p:sldId id="680" r:id="rId76"/>
    <p:sldId id="681" r:id="rId77"/>
    <p:sldId id="683" r:id="rId78"/>
    <p:sldId id="684" r:id="rId79"/>
    <p:sldId id="685" r:id="rId80"/>
    <p:sldId id="686" r:id="rId81"/>
    <p:sldId id="687" r:id="rId82"/>
    <p:sldId id="688" r:id="rId83"/>
    <p:sldId id="682" r:id="rId8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DED3C4-23DF-61BA-44E4-3D7709CF7DC9}" v="60" dt="2021-08-26T01:24:06.211"/>
    <p1510:client id="{0A0D78BA-B2BA-BA07-CA3C-8B1D454DC06E}" v="195" dt="2021-08-26T00:43:34.039"/>
    <p1510:client id="{1446A182-25CB-B230-4E72-3AF3755C49B7}" v="169" dt="2021-08-25T23:40:13.250"/>
    <p1510:client id="{20C98BAF-F433-9421-E43A-4FBCB1527B4D}" v="214" dt="2021-08-15T14:07:29.108"/>
    <p1510:client id="{2811727D-5CE5-45A4-226D-0410AE386090}" v="52" dt="2021-09-07T13:15:15.661"/>
    <p1510:client id="{315E22E8-593C-2898-5778-464D9AB0F489}" v="475" dt="2021-08-19T18:18:05.335"/>
    <p1510:client id="{342EDD9B-5255-8B5F-FB1D-C83ACF5D288F}" v="148" dt="2021-08-25T18:35:29.634"/>
    <p1510:client id="{353532AA-DE3E-D126-13FF-351955503E4B}" v="151" dt="2021-09-06T21:53:45.834"/>
    <p1510:client id="{392AEF3B-CF5C-76BE-3818-AC3A29234FA2}" v="224" dt="2021-08-31T00:47:58.774"/>
    <p1510:client id="{45394ECA-ADDC-0D68-6029-B8B13D74CBCA}" v="8" dt="2021-09-01T00:50:07.393"/>
    <p1510:client id="{60C8592F-5A96-4077-1161-052055EACD0E}" v="113" dt="2021-08-11T17:56:44.566"/>
    <p1510:client id="{75EC3139-E7E5-2070-DB33-52BE81115C71}" v="118" dt="2021-09-07T15:11:26.736"/>
    <p1510:client id="{823EDD74-0E7A-BEBE-EAEE-1D0C434DC3C2}" v="4" dt="2021-08-19T22:13:38.678"/>
    <p1510:client id="{85CBC6E0-8EF5-34F3-158C-DD5B504BADF6}" v="10" dt="2021-08-31T00:55:02.690"/>
    <p1510:client id="{86DB18E8-826B-67F1-4E05-B045C97BCB3E}" v="222" dt="2021-09-07T14:54:11.076"/>
    <p1510:client id="{94F9459A-49E3-66FA-905F-E0BFEC8A14C9}" v="10" dt="2021-09-02T23:49:49.794"/>
    <p1510:client id="{AE688444-3DA7-6B8D-B136-9B7613505955}" v="49" dt="2021-08-30T23:28:50.595"/>
    <p1510:client id="{AFCF26F7-0858-EA99-4F49-7E96F79ADF5B}" v="106" dt="2021-08-12T18:45:03.068"/>
    <p1510:client id="{B883636F-1CFD-89CD-90A3-6F3E102397E6}" v="3" dt="2021-08-20T16:08:17.585"/>
    <p1510:client id="{BF68AA4B-CE1E-304E-CDE8-9D2713BF9268}" v="132" dt="2021-08-26T02:23:57.617"/>
    <p1510:client id="{CBD39BE9-98F8-EA56-A577-01CCE1634289}" v="257" dt="2021-08-19T19:05:54.236"/>
    <p1510:client id="{D062150E-CEF3-8F52-A63E-F7B67790C467}" v="1" dt="2021-08-20T13:49:56.085"/>
    <p1510:client id="{D5DA1753-C797-011E-677C-E776B2BA069A}" v="5" dt="2021-09-01T00:41:37.295"/>
    <p1510:client id="{D658C313-18AA-4C01-B05D-4EB81986D374}" v="1" dt="2021-08-11T13:07:15.888"/>
    <p1510:client id="{E4D30EBD-758A-0F37-3A04-BAC0CD2FE38C}" v="3" dt="2021-08-29T15:20:59.068"/>
    <p1510:client id="{E6D16A89-9F94-3BD7-63FE-800A2B5121C5}" v="14" dt="2021-08-19T23:07:26.439"/>
    <p1510:client id="{EA0FAD9A-B035-F91B-76DC-9B61B0DEBA90}" v="10" dt="2021-09-03T00:13:01.791"/>
    <p1510:client id="{EE4898C1-9EFB-61E4-75C0-9890A5D82879}" v="255" dt="2021-08-26T02:01:44.070"/>
    <p1510:client id="{F36EF316-97D0-D267-58FA-E033AF26664D}" v="25" dt="2021-08-19T23:18:07.834"/>
    <p1510:client id="{F3C941A9-6DCB-0B31-0811-702499BE1557}" v="194" dt="2021-08-26T01:00:27.217"/>
    <p1510:client id="{F95D9634-6689-B83A-BCB2-98216615D695}" v="33" dt="2021-08-26T01:32:08.834"/>
    <p1510:client id="{FA775D0F-C2F2-D0F7-518B-01B84B5850A4}" v="3" dt="2021-08-16T16:50:52.8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tableStyles" Target="tableStyles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90" Type="http://schemas.microsoft.com/office/2015/10/relationships/revisionInfo" Target="revisionInfo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viewProps" Target="viewProps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3:36:19.34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21061 5953 16383 0 0,'0'0'-16383'0'0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3:36:19.35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22066 13703 16383 0 0,'0'-4'0'0'0,"13"-2"0"0"0,7 1 0 0 0,5 1 0 0 0,6 1 0 0 0,3 1 0 0 0,2 1 0 0 0,1 1 0 0 0,-3 4 0 0 0,-7 6 0 0 0,-8 5 0 0 0,-8 4 0 0 0,-4 7 0 0 0,-5 3 0 0 0,-2 1 0 0 0,-1-1 0 0 0,-1-1 0 0 0,-4-5 0 0 0,-8-7 0 0 0,-7-6 0 0 0,0 0 0 0 0,0 2 0 0 0,4 2 0 0 0,0 0 0 0 0,-5-3 0 0 0,1 1 0 0 0,0 3 0 0 0,4 2 0 0 0,5-1-16383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3:36:19.35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22853 13705 16383 0 0,'-5'0'0'0'0,"-4"0"0"0"0,-6 0 0 0 0,-4 0 0 0 0,-3 0 0 0 0,-5 0 0 0 0,-8 0 0 0 0,4 5 0 0 0,2 0 0 0 0,6 4 0 0 0,-1 5 0 0 0,3 4 0 0 0,2-2 0 0 0,4 6 0 0 0,4 2 0 0 0,0 2 0 0 0,2 0 0 0 0,2 0 0 0 0,3 0 0 0 0,2-1 0 0 0,1 3 0 0 0,1 2 0 0 0,0 4 0 0 0,0-1 0 0 0,5-5 0 0 0,9-15 0 0 0,2-15 0 0 0,11-15 0 0 0,5-12 0 0 0,1-2 0 0 0,-5 1 0 0 0,-7-4 0 0 0,-4 1 0 0 0,-4 2 0 0 0,-4 2 0 0 0,-4-3 0 0 0,1-3 0 0 0,0-1 0 0 0,-1 3 0 0 0,2 14 0 0 0,1 15 0 0 0,2 20 0 0 0,4 20 0 0 0,8 20 0 0 0,4 1 0 0 0,-2-2 0 0 0,-6-5 0 0 0,-5-29 0 0 0,-6-16-16383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3:36:19.35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23336 13388 16383 0 0,'4'4'0'0'0,"2"10"0"0"0,3 6 0 0 0,1 12 0 0 0,-2 5 0 0 0,-2 4 0 0 0,-2-1 0 0 0,-2-2 0 0 0,-1-5 0 0 0,-1 1 0 0 0,0-1 0 0 0,0-3 0 0 0,-1-2 0 0 0,1 3 0 0 0,0 4 0 0 0,4 4 0 0 0,5 3 0 0 0,2-4-16383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3:36:19.35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22966 13619 16383 0 0,'4'0'0'0'0,"5"0"0"0"0,6 0 0 0 0,4 0 0 0 0,11 0 0 0 0,17-9 0 0 0,8-6 0 0 0,8 0 0 0 0,5 1 0 0 0,-1 4 0 0 0,-8 3 0 0 0,-9 3 0 0 0,-10 3 0 0 0,-7 0 0 0 0,-5 2 0 0 0,-4-1 0 0 0,-1 1 0 0 0,-5-1-16383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3:36:19.35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19314 14129 16383 0 0,'0'8'0'0'0,"-4"3"0"0"0,-2-1-16383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3:36:19.36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37772 13106 16383 0 0,'0'-4'0'0'0,"0"-6"0"0"0,-4 4 0 0 0,-2 14 0 0 0,1 11 0 0 0,-3 5 0 0 0,8-9 0 0 0,8-23 0 0 0,10-11 0 0 0,16-18 0 0 0,5-3 0 0 0,-4 1 0 0 0,-4 7 0 0 0,-6 14 0 0 0,-9 13 0 0 0,-10 12 0 0 0,-19 13 0 0 0,-11 16 0 0 0,-6 0 0 0 0,-2 0 0 0 0,1-3 0 0 0,6-3 0 0 0,2 2 0 0 0,2-1 0 0 0,-5 3 0 0 0,3-1 0 0 0,1 7 0 0 0,5 1 0 0 0,8-7 0 0 0,15-18 0 0 0,18-19 0 0 0,9-13 0 0 0,20-21 0 0 0,4-12 0 0 0,2-1 0 0 0,-6 3 0 0 0,-12-7 0 0 0,-17 6 0 0 0,-16 16 0 0 0,-10 16 0 0 0,-9 12 0 0 0,-6 6 0 0 0,-9 3 0 0 0,-4 5 0 0 0,4 4 0 0 0,5 4 0 0 0,7-13 0 0 0,10-15 0 0 0,17-19 0 0 0,12-5 0 0 0,0-3 0 0 0,1-1 0 0 0,-4 6-16383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3:36:19.36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21535 17086 16383 0 0,'-4'0'0'0'0,"-6"0"0"0"0,-4 0 0 0 0,-1 4 0 0 0,11 2 0 0 0,14-1 0 0 0,9 3 0 0 0,6 0 0 0 0,3 4 0 0 0,0-2 0 0 0,-8 11 0 0 0,-16 5 0 0 0,-17 12 0 0 0,-10 10 0 0 0,-5 2 0 0 0,-7 0 0 0 0,-9 0 0 0 0,-1-4 0 0 0,11-11 0 0 0,15-10 0 0 0,16-10 0 0 0,15-8 0 0 0,19-4 0 0 0,20-16 0 0 0,14-5 0 0 0,4-4 0 0 0,-6-2 0 0 0,-21 3 0 0 0,-27 5 0 0 0,-19 5 0 0 0,-18 1 0 0 0,-5-3 0 0 0,-5-2 0 0 0,-3 0 0 0 0,2 0 0 0 0,1 1 0 0 0,-1 0 0 0 0,5-2 0 0 0,-1 2 0 0 0,0 2 0 0 0,-3 5 0 0 0,-5 2 0 0 0,-3 3 0 0 0,4-7 0 0 0,9-6 0 0 0,25-8 0 0 0,38-9 0 0 0,36-11 0 0 0,11 2 0 0 0,-4 3 0 0 0,-13 9 0 0 0,-16 9-16383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3:36:19.36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22159 17116 16383 0 0,'0'-4'0'0'0,"4"-1"0"0"0,6 0 0 0 0,5 0 0 0 0,-9 2 0 0 0,-17 10 0 0 0,-10 7 0 0 0,5 1 0 0 0,11-1 0 0 0,9-4 0 0 0,9-7 0 0 0,6-5 0 0 0,-4-1 0 0 0,-10 4 0 0 0,-12 5 0 0 0,-19 6 0 0 0,-8 1 0 0 0,-2 3 0 0 0,0-2 0 0 0,15-3 0 0 0,15-4 0 0 0,12-2 0 0 0,18-3 0 0 0,9-1 0 0 0,11-2 0 0 0,2 1 0 0 0,1 3 0 0 0,-7 6 0 0 0,-6 1 0 0 0,-13 4 0 0 0,-19 2 0 0 0,-13-1 0 0 0,-5-7 0 0 0,0-4-16383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3:36:19.36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22886 16880 16383 0 0,'0'0'-16383'0'0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3:36:19.36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22827 16880 16383 0 0,'-8'0'0'0'0,"-7"0"0"0"0,-5 5 0 0 0,1 8 0 0 0,-4 11 0 0 0,-15 22 0 0 0,-9 11 0 0 0,-13 4 0 0 0,-9-4 0 0 0,-8 1 0 0 0,-4-6 0 0 0,8-8 0 0 0,20-19 0 0 0,44-22 0 0 0,52-24 0 0 0,51-17 0 0 0,27-5 0 0 0,-8-4 0 0 0,-27 6 0 0 0,-37 10 0 0 0,-34 10 0 0 0,-24 9 0 0 0,-14 6 0 0 0,-8 5 0 0 0,-3 1 0 0 0,-3 2 0 0 0,-8 0 0 0 0,4 4 0 0 0,24-7 0 0 0,33-8 0 0 0,21-6 0 0 0,9-5 0 0 0,0 1 0 0 0,-16 8 0 0 0,-17 6 0 0 0,-14 3 0 0 0,-8 11 0 0 0,-6 4 0 0 0,0 3 0 0 0,1 8 0 0 0,5 3 0 0 0,2 6 0 0 0,16-3 0 0 0,14-7 0 0 0,23-7 0 0 0,13-10 0 0 0,0-11 0 0 0,-23-4 0 0 0,-28 0 0 0 0,-26 0 0 0 0,-16 3 0 0 0,-7 2 0 0 0,-1 2 0 0 0,11 0 0 0 0,15 2 0 0 0,18 0 0 0 0,13 1 0 0 0,8-1 0 0 0,4 0 0 0 0,6 1 0 0 0,1-1 0 0 0,-5 8 0 0 0,-11 7 0 0 0,-22 1 0 0 0,-30 2 0 0 0,-34 1 0 0 0,-5-1-16383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3:36:19.34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30798 10288 16383 0 0,'0'-8'0'0'0,"8"-7"0"0"0,7-9 0 0 0,5 0 0 0 0,15-5 0 0 0,2-1 0 0 0,3-4 0 0 0,-2 4 0 0 0,-6 3 0 0 0,-6 6 0 0 0,-6 3 0 0 0,9-16 0 0 0,24-15 0 0 0,20-3 0 0 0,10-1 0 0 0,-2 5 0 0 0,-10 6 0 0 0,-17 10-16383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3:36:19.36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25770 16995 16383 0 0,'9'-4'0'0'0,"10"-9"0"0"0,6-7 0 0 0,-1-5 0 0 0,0 3 0 0 0,-1-3 0 0 0,0 2 0 0 0,1 6 0 0 0,0 5 0 0 0,-1 5 0 0 0,1 3 0 0 0,0 3 0 0 0,0 1 0 0 0,0 1 0 0 0,-4 4 0 0 0,-5 6 0 0 0,-6 9 0 0 0,-4 4 0 0 0,-2 4 0 0 0,-3 4 0 0 0,-1 1 0 0 0,0-1 0 0 0,0-2 0 0 0,0 3 0 0 0,5-1 0 0 0,1-2 0 0 0,0-1 0 0 0,-1-2 0 0 0,-1 2 0 0 0,-1 1 0 0 0,-1 0 0 0 0,-1 2 0 0 0,0 0 0 0 0,0-1 0 0 0,0-7-16383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3:36:19.36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29448 17092 16383 0 0,'0'12'0'0'0,"0"17"0"0"0,0 11 0 0 0,0 11 0 0 0,0 10 0 0 0,0 2 0 0 0,0-2 0 0 0,0-6 0 0 0,0-9 0 0 0,0-4 0 0 0,0-1 0 0 0,0-4 0 0 0,0 1 0 0 0,0-3 0 0 0,0 2 0 0 0,0 2 0 0 0,0 3 0 0 0,0-6-16383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3:36:19.36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30169 17092 16383 0 0,'-8'8'0'0'0,"-3"7"0"0"0,-7 5 0 0 0,-1 3 0 0 0,2 2 0 0 0,1 1 0 0 0,-1 3 0 0 0,2 2 0 0 0,-1 4 0 0 0,-1 3 0 0 0,2 0 0 0 0,4-2 0 0 0,3-4 0 0 0,3-3 0 0 0,3-2 0 0 0,2-2 0 0 0,0 3 0 0 0,1 6 0 0 0,3 0 0 0 0,2-2 0 0 0,4-5 0 0 0,0 0 0 0 0,-1 0 0 0 0,-3-1 0 0 0,-2 0 0 0 0,6-5 0 0 0,14-6 0 0 0,24-6 0 0 0,11-3 0 0 0,0-4 0 0 0,-6-2 0 0 0,-4-1 0 0 0,-6 0 0 0 0,-7 0 0 0 0,0 0 0 0 0,-3 0 0 0 0,-3-3 0 0 0,-2-6 0 0 0,-7-5 0 0 0,-1-4 0 0 0,-2-3 0 0 0,2-1 0 0 0,-4-2 0 0 0,0 4 0 0 0,-2 2 0 0 0,0-1 0 0 0,-3-1 0 0 0,2 4 0 0 0,2-4 0 0 0,-1-3 0 0 0,-3-4 0 0 0,-4-3 0 0 0,-2 0 0 0 0,-7 2 0 0 0,-7 1 0 0 0,-6 2 0 0 0,-8-4 0 0 0,-5 0 0 0 0,-6 5 0 0 0,-1 7 0 0 0,2 2 0 0 0,1 3 0 0 0,3 1 0 0 0,6-2 0 0 0,3 1 0 0 0,1 3 0 0 0,-1 3 0 0 0,-4-1 0 0 0,-8-3 0 0 0,-1-5 0 0 0,5 2-16383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3:36:19.36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31327 17304 16383 0 0,'0'4'0'0'0,"0"14"0"0"0,4 7 0 0 0,1 4 0 0 0,0 6 0 0 0,0 4 0 0 0,-2 0 0 0 0,-2-3 0 0 0,0-3 0 0 0,0 1 0 0 0,-1-1 0 0 0,0-3 0 0 0,-1 3 0 0 0,1-1 0 0 0,0-2 0 0 0,0-5-16383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3:36:19.36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31141 17755 16383 0 0,'0'-4'0'0'0,"0"-6"0"0"0,5-4 0 0 0,12-5 0 0 0,5-3 0 0 0,2 2 0 0 0,5-3 0 0 0,-2-2 0 0 0,2 3 0 0 0,5 1 0 0 0,8 0 0 0 0,10-4 0 0 0,-4 2-16383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3:36:19.37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31935 17655 16383 0 0,'17'0'0'0'0,"25"0"0"0"0,14-4 0 0 0,14-2 0 0 0,-1 1 0 0 0,-4 1 0 0 0,-9-3 0 0 0,-10-9 0 0 0,-9-1 0 0 0,-6 2 0 0 0,-5 0 0 0 0,-2-2 0 0 0,7 2 0 0 0,2 3 0 0 0,-1 4 0 0 0,-1 4 0 0 0,-2 2 0 0 0,3 1 0 0 0,-1-3 0 0 0,-1-5 0 0 0,-2-1 0 0 0,3 2 0 0 0,0 1 0 0 0,3 3 0 0 0,-1 1 0 0 0,4 2 0 0 0,2 0 0 0 0,3 2 0 0 0,11-1 0 0 0,13 0 0 0 0,11 1 0 0 0,-3-1 0 0 0,3 0 0 0 0,-9 0 0 0 0,-11 0 0 0 0,-16 0-16383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3:36:19.37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34740 17030 16383 0 0,'12'-4'0'0'0,"8"-5"0"0"0,14-2 0 0 0,8 2 0 0 0,2 2 0 0 0,-3 2 0 0 0,-5 2 0 0 0,-3 2 0 0 0,0-4 0 0 0,-1 0 0 0 0,-2 0 0 0 0,1 1 0 0 0,1-2 0 0 0,-2-1 0 0 0,-5 1-16383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3:36:19.37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34872 17458 16383 0 0,'8'0'0'0'0,"15"-5"0"0"0,12-4 0 0 0,12-2 0 0 0,11 2 0 0 0,-1 2 0 0 0,-6 2 0 0 0,-3 2 0 0 0,-11 2-16383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3:36:19.37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35904 16986 16383 0 0,'4'13'0'0'0,"6"11"0"0"0,4 7 0 0 0,1 5 0 0 0,-3 6 0 0 0,-3-1 0 0 0,-3 5 0 0 0,-3-1 0 0 0,-1-5 0 0 0,-2 4 0 0 0,0 3 0 0 0,-1 0 0 0 0,0 2 0 0 0,1-4 0 0 0,-1-2 0 0 0,1-3 0 0 0,0 3 0 0 0,0-2 0 0 0,0-3 0 0 0,0-8-16383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3:36:19.37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36519 17005 16383 0 0,'0'-4'0'0'0,"8"-1"0"0"0,7-5 0 0 0,5-3 0 0 0,3-1 0 0 0,2 3 0 0 0,1 3 0 0 0,-1 3 0 0 0,1 2 0 0 0,-1 2 0 0 0,0 0 0 0 0,-1 2 0 0 0,0-1 0 0 0,0 5 0 0 0,1 1 0 0 0,-6 12 0 0 0,-4 7 0 0 0,-2-1 0 0 0,-2-1 0 0 0,-4 1 0 0 0,-2 0 0 0 0,-3-1 0 0 0,-1 5 0 0 0,-1 2 0 0 0,-1-1 0 0 0,1-1 0 0 0,-1-1 0 0 0,1-1 0 0 0,-1-1 0 0 0,1 3 0 0 0,0 2 0 0 0,-4 7 0 0 0,-6 2 0 0 0,0-2 0 0 0,-4-3 0 0 0,-2-3 0 0 0,-4-7 0 0 0,2-3 0 0 0,1-2 0 0 0,2 1 0 0 0,-4 0 0 0 0,1 2 0 0 0,-5-4 0 0 0,-2 0 0 0 0,-1 1 0 0 0,-8 5 0 0 0,-11-2 0 0 0,-2-4 0 0 0,3-1 0 0 0,1 0 0 0 0,4-2 0 0 0,4-4 0 0 0,8-8 0 0 0,9-8 0 0 0,7-12 0 0 0,6-11 0 0 0,7-1 0 0 0,8-4 0 0 0,19-4 0 0 0,12 5 0 0 0,3 6 0 0 0,3 9 0 0 0,1 7 0 0 0,-3 5 0 0 0,-2 3 0 0 0,1 3 0 0 0,1 0 0 0 0,-4 1 0 0 0,9 7 0 0 0,7 7 0 0 0,14 9 0 0 0,17 4 0 0 0,0 6 0 0 0,-6 0 0 0 0,-17-5-16383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3:36:19.34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30631 10319 16383 0 0,'-4'0'0'0'0,"-5"0"0"0"0,-14 0 0 0 0,-15 0 0 0 0,-5 0 0 0 0,0 0 0 0 0,4 0 0 0 0,0 0 0 0 0,3 0 0 0 0,-1 0 0 0 0,-6 0 0 0 0,-4 0 0 0 0,-3 0 0 0 0,-4 0 0 0 0,2 0 0 0 0,-2 0 0 0 0,5 0 0 0 0,5 0 0 0 0,3 0 0 0 0,-4 0 0 0 0,1 0 0 0 0,9 0-16383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3:36:19.37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32359 16036 16383 0 0,'4'-4'0'0'0,"1"-6"0"0"0,0-5 0 0 0,8-3 0 0 0,9-4 0 0 0,9-2 0 0 0,8 3 0 0 0,5 6 0 0 0,3-4 0 0 0,-2-2 0 0 0,0 3 0 0 0,0-1 0 0 0,-4 4 0 0 0,0 4 0 0 0,-3 4 0 0 0,-4 3 0 0 0,-4 3 0 0 0,-3 1 0 0 0,-6 4 0 0 0,-6 7 0 0 0,-6 4 0 0 0,-5 13 0 0 0,-2 5 0 0 0,-3 5 0 0 0,0 1 0 0 0,0 2 0 0 0,0-3 0 0 0,0-3 0 0 0,0-4 0 0 0,1-2 0 0 0,0-3 0 0 0,0-1 0 0 0,0-1 0 0 0,0-1 0 0 0,0 0 0 0 0,0 1 0 0 0,0 3 0 0 0,-4 3 0 0 0,-6-5 0 0 0,-9 1 0 0 0,-5 6 0 0 0,1 0 0 0 0,-3 4 0 0 0,-6 3 0 0 0,-2 8 0 0 0,2-5 0 0 0,5-5 0 0 0,0-4 0 0 0,-4-5 0 0 0,-1-6 0 0 0,1-7 0 0 0,2-7 0 0 0,1-3 0 0 0,2-4 0 0 0,5-6 0 0 0,6-6 0 0 0,6-9 0 0 0,4-5 0 0 0,4-3 0 0 0,1-1 0 0 0,4 1 0 0 0,7-3 0 0 0,9-5 0 0 0,10 0 0 0 0,-1 2 0 0 0,3 7 0 0 0,0-1 0 0 0,3 5 0 0 0,0-1 0 0 0,-3-2 0 0 0,-2 4 0 0 0,2 2 0 0 0,0 4 0 0 0,-2 5 0 0 0,-6 0 0 0 0,-3 2 0 0 0,-1 2 0 0 0,1 3 0 0 0,0 2 0 0 0,1 1 0 0 0,5 1 0 0 0,2 0 0 0 0,-1 5 0 0 0,1 5 0 0 0,-2 5 0 0 0,-1 4 0 0 0,-5 3 0 0 0,-2 10 0 0 0,4 4 0 0 0,-2-1 0 0 0,0-1 0 0 0,-4-3 0 0 0,-5-3 0 0 0,-4 3 0 0 0,-4-1 0 0 0,-2-1 0 0 0,-2 3 0 0 0,-1 0 0 0 0,-4-1 0 0 0,-1-2 0 0 0,0-2 0 0 0,1-5-16383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0:53.4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22818 7556 16383 0 0,'4'-4'0'0'0,"-2"-6"0"0"0,-6 0 0 0 0,-7 0 0 0 0,-5 3 0 0 0,-4 2 0 0 0,-7 2 0 0 0,-2 2 0 0 0,-9 1 0 0 0,-7 0 0 0 0,2 0 0 0 0,2 1 0 0 0,2-1 0 0 0,-2 5 0 0 0,2 0 0 0 0,4 0 0 0 0,4 0 0 0 0,3 2 0 0 0,-2 0 0 0 0,0 3 0 0 0,-7 4 0 0 0,3 4 0 0 0,-1 2 0 0 0,-3-1 0 0 0,5-1 0 0 0,4 1 0 0 0,0 2 0 0 0,-5 1 0 0 0,-4 0 0 0 0,0 2 0 0 0,3 0 0 0 0,3-4 0 0 0,3 3 0 0 0,2 1 0 0 0,6 1 0 0 0,-2 5 0 0 0,0 0 0 0 0,-2 0 0 0 0,-3-1 0 0 0,-2 2 0 0 0,0-3 0 0 0,5-4 0 0 0,4 0 0 0 0,0-2 0 0 0,0 5 0 0 0,4 1 0 0 0,4 1 0 0 0,1-2 0 0 0,2 0 0 0 0,3-2 0 0 0,-2 0 0 0 0,2 0 0 0 0,0-1 0 0 0,-1 0 0 0 0,0-1 0 0 0,2 5 0 0 0,1 1 0 0 0,-2 0 0 0 0,0 0 0 0 0,1-3 0 0 0,2 0 0 0 0,1-1 0 0 0,2-1 0 0 0,0 0 0 0 0,1 0 0 0 0,0 4 0 0 0,1 1 0 0 0,-1 0 0 0 0,0-1 0 0 0,0 7 0 0 0,1 10 0 0 0,-1 1 0 0 0,4 1 0 0 0,1 5 0 0 0,0-3 0 0 0,4-5 0 0 0,3-6 0 0 0,0-2 0 0 0,3-2 0 0 0,2-3 0 0 0,6 1 0 0 0,4-1 0 0 0,5-1 0 0 0,2-6 0 0 0,-2-7 0 0 0,-1-7 0 0 0,-3-4 0 0 0,-1-4 0 0 0,-2-2 0 0 0,-1-1 0 0 0,0 0 0 0 0,8-1 0 0 0,2 1 0 0 0,0 0 0 0 0,2 1 0 0 0,-1 0 0 0 0,2 0 0 0 0,-1 0 0 0 0,-4 0 0 0 0,-1 0 0 0 0,0 0 0 0 0,0 0 0 0 0,-1 0 0 0 0,-2 0 0 0 0,-2 0 0 0 0,4 0 0 0 0,0 0 0 0 0,3 0 0 0 0,8 0 0 0 0,6 0 0 0 0,2 0 0 0 0,2 0 0 0 0,-4 4 0 0 0,-2 1 0 0 0,-1 1 0 0 0,-3-2 0 0 0,-5-1 0 0 0,8-2 0 0 0,1 0 0 0 0,0 4 0 0 0,-3 0 0 0 0,3 0 0 0 0,-1-1 0 0 0,-5-1 0 0 0,-4-1 0 0 0,-5-1 0 0 0,-3-1 0 0 0,3 0 0 0 0,-1 0 0 0 0,3-1 0 0 0,1 1 0 0 0,-2 0 0 0 0,-2-4 0 0 0,-1-2 0 0 0,-2 1 0 0 0,-2-3 0 0 0,5-5 0 0 0,0-3 0 0 0,-4-8 0 0 0,-3 1 0 0 0,-1-1 0 0 0,-3 1 0 0 0,-6-1 0 0 0,0 5 0 0 0,-3-8 0 0 0,-2-2 0 0 0,-3-10 0 0 0,-1-5 0 0 0,-2 0 0 0 0,-1 4 0 0 0,-1 4 0 0 0,1 1 0 0 0,-1-3 0 0 0,1-2 0 0 0,-5-15 0 0 0,0-2 0 0 0,-5 4 0 0 0,1 7 0 0 0,-3 0 0 0 0,-4-1 0 0 0,2 3 0 0 0,-2 6 0 0 0,2 0 0 0 0,4 4 0 0 0,-5-2 0 0 0,-3-2 0 0 0,0 1 0 0 0,4 3 0 0 0,4-1 0 0 0,0 1 0 0 0,-7 3 0 0 0,0 2 0 0 0,3-2 0 0 0,3 0 0 0 0,-4-2 0 0 0,0-1 0 0 0,3 3 0 0 0,4 1 0 0 0,2-1 0 0 0,3-1 0 0 0,-2 6 0 0 0,-1 4 0 0 0,2 0 0 0 0,0 1 0 0 0,-2-5 0 0 0,-5 3 0 0 0,0 0 0 0 0,-7 1 0 0 0,-8 0 0 0 0,-20-1 0 0 0,-11-8 0 0 0,-3-4 0 0 0,0 5 0 0 0,11 3 0 0 0,4 7 0 0 0,7 2 0 0 0,2 4 0 0 0,2 5 0 0 0,3 3 0 0 0,3 4 0 0 0,6-3 0 0 0,7 0-16383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0:53.4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24816 12012 16383 0 0,'-12'0'0'0'0,"-8"0"0"0"0,-5 0 0 0 0,-6 0 0 0 0,-3 0 0 0 0,2 0 0 0 0,1 0 0 0 0,2 0 0 0 0,3 0 0 0 0,-8 0 0 0 0,-14 0 0 0 0,-2 0 0 0 0,2 4 0 0 0,6 2 0 0 0,6 3 0 0 0,1 4 0 0 0,-6 9 0 0 0,0 0 0 0 0,-1-3 0 0 0,2-2 0 0 0,4 1 0 0 0,9 2 0 0 0,12-3 0 0 0,13-4 0 0 0,11-5 0 0 0,8-3 0 0 0,5-3 0 0 0,3-1 0 0 0,1-2 0 0 0,5 0 0 0 0,1 1 0 0 0,-1-1 0 0 0,6 0 0 0 0,1 1 0 0 0,-1 0 0 0 0,-4 0 0 0 0,-3 0 0 0 0,-2 0 0 0 0,-2 0 0 0 0,-2 0 0 0 0,0 0 0 0 0,-5 4 0 0 0,-1 9 0 0 0,0 7 0 0 0,-2 5 0 0 0,-5 0 0 0 0,0-2 0 0 0,-1-2 0 0 0,1 8 0 0 0,3-1 0 0 0,-1-1 0 0 0,-3 3 0 0 0,-3 0 0 0 0,-2-1 0 0 0,-3 0 0 0 0,3-7 0 0 0,1-2 0 0 0,-2 0 0 0 0,0 0 0 0 0,2 9 0 0 0,1 4 0 0 0,-1 4 0 0 0,-2 0 0 0 0,-1-2 0 0 0,-1 1 0 0 0,-1-2 0 0 0,-1 2 0 0 0,0 3 0 0 0,-9-1 0 0 0,-2 0 0 0 0,-8-1 0 0 0,-4-3 0 0 0,-3-3 0 0 0,-5 0 0 0 0,-1-3 0 0 0,1-4 0 0 0,-3-2 0 0 0,-4-3 0 0 0,1-7 0 0 0,-1-4 0 0 0,1-4 0 0 0,3-2 0 0 0,-1-2 0 0 0,2-1 0 0 0,2-4 0 0 0,-2-10 0 0 0,5-6 0 0 0,3 1 0 0 0,6-1 0 0 0,6-9 0 0 0,5-3 0 0 0,4 0 0 0 0,3 1 0 0 0,1 2 0 0 0,1-6 0 0 0,1-1 0 0 0,-1-2 0 0 0,0 1 0 0 0,3-1 0 0 0,2 2 0 0 0,3 4 0 0 0,5 2 0 0 0,4 0 0 0 0,2 0 0 0 0,3 5 0 0 0,1 0 0 0 0,1-1 0 0 0,-1 5 0 0 0,-3-2 0 0 0,-2 3 0 0 0,5 4 0 0 0,5-6 0 0 0,11-3 0 0 0,2-6 0 0 0,-1 2 0 0 0,-9 3 0 0 0,-4 6 0 0 0,0 2 0 0 0,4 1 0 0 0,0-2 0 0 0,-1 0 0 0 0,-1 2 0 0 0,-7 1 0 0 0,-6-1 0 0 0,-3 2 0 0 0,-3 1 0 0 0,-4-2 0 0 0,1 2 0 0 0,0-1 0 0 0,-3-1 0 0 0,3-2 0 0 0,0 2-16383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0:53.4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20981 12012 16383 0 0,'0'4'0'0'0,"0"10"0"0"0,0 6 0 0 0,0 8 0 0 0,0 3 0 0 0,0 1 0 0 0,0-1 0 0 0,0-2 0 0 0,0-2 0 0 0,0 7 0 0 0,0 5 0 0 0,0 10 0 0 0,0-1 0 0 0,0-4 0 0 0,0-6 0 0 0,0-4 0 0 0,0-1 0 0 0,0-1 0 0 0,0-3 0 0 0,0-1 0 0 0,0-3 0 0 0,0 0 0 0 0,0-1 0 0 0,0 4 0 0 0,0 1 0 0 0,0 0 0 0 0,0-1 0 0 0,5 2 0 0 0,0 1 0 0 0,0-1 0 0 0,-1 3 0 0 0,-1-1 0 0 0,-1-5-16383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0:53.4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11746 9333 16383 0 0,'8'0'0'0'0,"7"0"0"0"0,17 0 0 0 0,16 0 0 0 0,11 0 0 0 0,12 4 0 0 0,11 2 0 0 0,-1-1 0 0 0,-6 3 0 0 0,-12 0 0 0 0,-3-1 0 0 0,-1 3 0 0 0,-2-2 0 0 0,-7-1 0 0 0,-7-2 0 0 0,-7-1 0 0 0,-6 1 0 0 0,-4 1 0 0 0,2 0 0 0 0,0-3 0 0 0,0 0 0 0 0,-1-2 0 0 0,-2 0 0 0 0,4-1 0 0 0,1 0 0 0 0,-1-4 0 0 0,8-6 0 0 0,0-5 0 0 0,3 0 0 0 0,3-1 0 0 0,-2-3 0 0 0,-4-1 0 0 0,-5-6 0 0 0,-2 1 0 0 0,-8 2 0 0 0,-2-1 0 0 0,-2 5 0 0 0,9-7 0 0 0,4 1 0 0 0,1-3 0 0 0,3-2 0 0 0,-5 2 0 0 0,2 4 0 0 0,-6 2 0 0 0,1 6 0 0 0,1 1 0 0 0,-5-1 0 0 0,2-6 0 0 0,0 1 0 0 0,5 3 0 0 0,-3 2 0 0 0,-2-1 0 0 0,-2 2 0 0 0,5 0 0 0 0,0-6 0 0 0,1 1 0 0 0,-6 0 0 0 0,-2-1 0 0 0,-1-2 0 0 0,1 5 0 0 0,0 4 0 0 0,-3 1 0 0 0,0-2 0 0 0,-4-2 0 0 0,-4-2 0 0 0,-3-3 0 0 0,0-4 0 0 0,4-3 0 0 0,0-5 0 0 0,-3 0 0 0 0,-1 2 0 0 0,-3 1 0 0 0,-2 3 0 0 0,-1-2 0 0 0,-1-1 0 0 0,0 2 0 0 0,-1 1 0 0 0,1-3 0 0 0,-1-8 0 0 0,-3-5 0 0 0,-6-9 0 0 0,-9 2 0 0 0,-1-3 0 0 0,-9-12 0 0 0,-5 0 0 0 0,0-5 0 0 0,6 2 0 0 0,0 5 0 0 0,3 8 0 0 0,4 6 0 0 0,0 8 0 0 0,4 2 0 0 0,-8-4 0 0 0,-3-2 0 0 0,-1 2 0 0 0,0 4 0 0 0,2 10 0 0 0,4 1 0 0 0,3 6 0 0 0,4-2 0 0 0,-3 0 0 0 0,2 0 0 0 0,0 0 0 0 0,2 0 0 0 0,0 5 0 0 0,-5-3 0 0 0,-4 2 0 0 0,-2 6 0 0 0,0 0 0 0 0,-1 4 0 0 0,-2 3 0 0 0,-6 3 0 0 0,-13 2 0 0 0,-10-2 0 0 0,-7-1 0 0 0,-10 2 0 0 0,-4 0 0 0 0,8 2 0 0 0,11 1 0 0 0,8 0 0 0 0,9 1 0 0 0,4 0 0 0 0,-1 0 0 0 0,-4 0 0 0 0,-8 1 0 0 0,-7-1 0 0 0,-10 0 0 0 0,-5 0 0 0 0,-7 0 0 0 0,-1 4 0 0 0,9 1 0 0 0,12 1 0 0 0,9-2 0 0 0,10 3 0 0 0,11 4 0 0 0,11 5 0 0 0,5-1 0 0 0,1-3 0 0 0,-6 5 0 0 0,-2 8 0 0 0,-7 11 0 0 0,-2 0 0 0 0,0-2 0 0 0,6-3 0 0 0,6-2 0 0 0,7-3 0 0 0,5-1 0 0 0,5-1 0 0 0,1 4 0 0 0,2 1 0 0 0,0-1 0 0 0,1 4 0 0 0,-1 4 0 0 0,-4 8 0 0 0,-2 1 0 0 0,0-3 0 0 0,-3-5 0 0 0,-1-4 0 0 0,2 0 0 0 0,2-2 0 0 0,2 3 0 0 0,-3 3 0 0 0,0 4 0 0 0,0-2 0 0 0,-6-2 0 0 0,-1-4 0 0 0,1 0 0 0 0,3-1 0 0 0,-1 7 0 0 0,1 4 0 0 0,2-1 0 0 0,2 0 0 0 0,2-2 0 0 0,2-4 0 0 0,1-5 0 0 0,0-2 0 0 0,0-4 0 0 0,1 12 0 0 0,-1 3 0 0 0,0 11 0 0 0,1 1 0 0 0,-1-1 0 0 0,0 0 0 0 0,0-1 0 0 0,0-4 0 0 0,0-3 0 0 0,0 0 0 0 0,0-3 0 0 0,0-5 0 0 0,0 0 0 0 0,4 3 0 0 0,5-2 0 0 0,2-3 0 0 0,10 6 0 0 0,11 0 0 0 0,3-3 0 0 0,0-7 0 0 0,-1-9 0 0 0,4 5 0 0 0,10 2 0 0 0,-5 0 0 0 0,-1-4 0 0 0,-3-6 0 0 0,3-2 0 0 0,4 1 0 0 0,-3-3 0 0 0,4 1 0 0 0,-3-2 0 0 0,-3-3 0 0 0,-10-3-16383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0:53.4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15628 12039 16383 0 0,'-4'4'0'0'0,"-6"1"0"0"0,-12 4 0 0 0,-12 1 0 0 0,-16 2 0 0 0,-11 4 0 0 0,0 2 0 0 0,-2 3 0 0 0,-10-2 0 0 0,-5-1 0 0 0,2 2 0 0 0,15-4-16383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0:53.4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14942 12250 16383 0 0,'-4'0'0'0'0,"-1"4"0"0"0,0 10 0 0 0,1 6 0 0 0,1 4 0 0 0,1 2 0 0 0,1 0 0 0 0,0 9 0 0 0,1 2 0 0 0,1 3 0 0 0,-1 10 0 0 0,0 2 0 0 0,0-4 0 0 0,-4 1 0 0 0,3-7 0 0 0,5-14 0 0 0,11-17 0 0 0,10-14 0 0 0,6-15 0 0 0,5-8 0 0 0,1 0 0 0 0,-2 5 0 0 0,5 1 0 0 0,4 5 0 0 0,7 4 0 0 0,11 1 0 0 0,11 1 0 0 0,6 3 0 0 0,-3 2 0 0 0,-6 2 0 0 0,-11 1 0 0 0,-7 1 0 0 0,-9 0 0 0 0,-11 8 0 0 0,-11 8 0 0 0,-10 4 0 0 0,-6 3 0 0 0,-4 6 0 0 0,2 2 0 0 0,0 0 0 0 0,0-1 0 0 0,0 2 0 0 0,-2 0 0 0 0,0-2 0 0 0,-1-1 0 0 0,1-2 0 0 0,-1-2 0 0 0,-1 4 0 0 0,-3 1 0 0 0,-5-6 0 0 0,-6 3 0 0 0,-4-4 0 0 0,1-2 0 0 0,-4-5 0 0 0,-3-4 0 0 0,-1-5 0 0 0,-4-3 0 0 0,-6 5 0 0 0,-8 2 0 0 0,-1 3 0 0 0,-1-2 0 0 0,-5 3 0 0 0,-2-3 0 0 0,-8 2 0 0 0,-2-2 0 0 0,-2-3 0 0 0,5-3 0 0 0,9-3 0 0 0,1-1 0 0 0,5-2 0 0 0,2 0 0 0 0,5 0 0 0 0,7-1-16383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0:53.4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10974 12314 16383 0 0,'4'0'0'0'0,"18"-4"0"0"0,17-5 0 0 0,18-6 0 0 0,8 0 0 0 0,1-5 0 0 0,-7-4 0 0 0,-9 2 0 0 0,-5 6 0 0 0,10 4 0 0 0,20 5 0 0 0,10 4 0 0 0,-1 2 0 0 0,-8 1 0 0 0,-12 1 0 0 0,-12 0 0 0 0,-12 0 0 0 0,-13 12 0 0 0,-6 8 0 0 0,-7 4 0 0 0,-6 2 0 0 0,-4 1 0 0 0,-3-1 0 0 0,-2 0 0 0 0,0-1 0 0 0,0 3 0 0 0,-1 0 0 0 0,2 1 0 0 0,-1-2 0 0 0,1 7 0 0 0,-1 5 0 0 0,-3 5 0 0 0,-1 2 0 0 0,0-2 0 0 0,-7-1 0 0 0,-6-8 0 0 0,0-6 0 0 0,0 0 0 0 0,-2-1 0 0 0,-6 2 0 0 0,-2 5 0 0 0,4 0 0 0 0,-3 2 0 0 0,0-1 0 0 0,-4-3 0 0 0,-5 4 0 0 0,0 5 0 0 0,1-1 0 0 0,4-4 0 0 0,2 0 0 0 0,2-2 0 0 0,2-4 0 0 0,-4-7 0 0 0,-8-7 0 0 0,-6-8 0 0 0,-1-4 0 0 0,0-5 0 0 0,3-1 0 0 0,-3-1 0 0 0,-7-1 0 0 0,-3 1 0 0 0,4 0 0 0 0,2 0 0 0 0,9-4 0 0 0,12-4 0 0 0,9-6 0 0 0,9-4 0 0 0,6-7 0 0 0,3-3 0 0 0,1 0 0 0 0,5 4 0 0 0,6-2 0 0 0,4 0 0 0 0,4 0 0 0 0,-1 2 0 0 0,8-5 0 0 0,-1 0 0 0 0,12-4 0 0 0,7 1 0 0 0,5 1 0 0 0,-3-2 0 0 0,0 5 0 0 0,-5 7 0 0 0,-1 3 0 0 0,-4 6 0 0 0,-4 0 0 0 0,1-6 0 0 0,3 1 0 0 0,2-1 0 0 0,0 3 0 0 0,-3 4 0 0 0,0 4 0 0 0,-2 3 0 0 0,10 11 0 0 0,6 5 0 0 0,2-1 0 0 0,0 4 0 0 0,0-2 0 0 0,-5-3 0 0 0,-6 6 0 0 0,-7 4 0 0 0,-8 3 0 0 0,-9 2 0 0 0,-4 0 0 0 0,-3 1 0 0 0,-4 0 0 0 0,-3 8 0 0 0,-1 7 0 0 0,-2 4 0 0 0,-1 7 0 0 0,-4 0 0 0 0,-1-6 0 0 0,1-10-16383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0:53.4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11396 14862 16383 0 0,'0'-4'0'0'0,"0"-6"0"0"0,12 0 0 0 0,13-4 0 0 0,9 2 0 0 0,4 2 0 0 0,-1 3 0 0 0,1 2 0 0 0,-1 3 0 0 0,1 1 0 0 0,-2 1 0 0 0,-3 1 0 0 0,-3-1 0 0 0,-3 1 0 0 0,-1-1 0 0 0,-2 5 0 0 0,-4 4 0 0 0,-6 10 0 0 0,-5 10 0 0 0,-5 7 0 0 0,-2 7 0 0 0,-2 3 0 0 0,-1 3 0 0 0,0-4 0 0 0,0-5 0 0 0,0-5 0 0 0,1 0 0 0 0,-1-3 0 0 0,1-2 0 0 0,0-2 0 0 0,-4-2 0 0 0,-10 3 0 0 0,-6 0 0 0 0,-4-4 0 0 0,-1-7 0 0 0,-2-2 0 0 0,1 0 0 0 0,-5-3 0 0 0,-7 5 0 0 0,-16 8 0 0 0,-9 3 0 0 0,-7 0 0 0 0,-3 1 0 0 0,-7-2 0 0 0,4 2 0 0 0,9-3 0 0 0,17-14 0 0 0,17-18 0 0 0,14-13 0 0 0,10-6 0 0 0,6-4 0 0 0,5-1 0 0 0,1-4 0 0 0,0 0 0 0 0,8-2 0 0 0,6-1 0 0 0,1-1 0 0 0,4-2 0 0 0,8-4 0 0 0,2 2 0 0 0,-1 4 0 0 0,-4 4 0 0 0,-4 4 0 0 0,-1 6 0 0 0,-1 8 0 0 0,1 10 0 0 0,0 10 0 0 0,-3 8 0 0 0,-1 11 0 0 0,4 16 0 0 0,3 7 0 0 0,-2-2 0 0 0,2 5 0 0 0,1-7 0 0 0,0-6 0 0 0,-3-2 0 0 0,-3-6 0 0 0,0-5 0 0 0,0-5 0 0 0,2 1 0 0 0,-4 2 0 0 0,-1 1 0 0 0,-3 0 0 0 0,5-3 0 0 0,-2-5-16383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0:53.4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12700 14790 16383 0 0,'0'8'0'0'0,"0"7"0"0"0,0 13 0 0 0,0 14 0 0 0,0 4 0 0 0,0 2 0 0 0,0 2 0 0 0,0-1 0 0 0,0 5 0 0 0,0-4 0 0 0,0-5 0 0 0,0-7 0 0 0,4-2 0 0 0,6-6 0 0 0,0-5 0 0 0,-1-3 0 0 0,3 4 0 0 0,-2 1 0 0 0,-2 12 0 0 0,-3 12 0 0 0,-1 2 0 0 0,-3-5 0 0 0,0-2 0 0 0,-1-5 0 0 0,0-5 0 0 0,3-9 0 0 0,2-13 0 0 0,8-13 0 0 0,6-15 0 0 0,-1-9 0 0 0,-2-13 0 0 0,-5-8 0 0 0,-4 3-16383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3:36:19.34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34033 11247 16383 0 0,'0'-4'0'0'0,"-8"-1"0"0"0,-7-1 0 0 0,-5 2 0 0 0,-3 1 0 0 0,10 1 0 0 0,12 1 0 0 0,10-3 0 0 0,4-10 0 0 0,-1-6 0 0 0,-7 1 0 0 0,-7 2 0 0 0,-8 6 0 0 0,-3 7 0 0 0,2 10 0 0 0,2 7 0 0 0,-1 5 0 0 0,-4 5 0 0 0,2 1 0 0 0,-2 2 0 0 0,1 0 0 0 0,0-5 0 0 0,1-1 0 0 0,3 0 0 0 0,7-4 0 0 0,8-4 0 0 0,19-5 0 0 0,10-3 0 0 0,7-2 0 0 0,0-2 0 0 0,-3 0 0 0 0,-3-1 0 0 0,-5 0 0 0 0,-3 0 0 0 0,-2 1 0 0 0,-2 0 0 0 0,0-5 0 0 0,-1 0 0 0 0,-3-9 0 0 0,-11-1 0 0 0,-5-2 0 0 0,-9 1 0 0 0,-6 0 0 0 0,-3-2 0 0 0,2-1 0 0 0,-1 1 0 0 0,-3 5 0 0 0,-6 5 0 0 0,-4 2 0 0 0,2 0 0 0 0,2 0 0 0 0,-8-7 0 0 0,-3-2 0 0 0,-9-1 0 0 0,0 1 0 0 0,7-1 0 0 0,4-1 0 0 0,4 1 0 0 0,15 5 0 0 0,14 3 0 0 0,14 3 0 0 0,12 3 0 0 0,11 1 0 0 0,2 2 0 0 0,-2-1 0 0 0,-3-3 0 0 0,-4-2 0 0 0,-11 5 0 0 0,-10 5 0 0 0,-14 7 0 0 0,-11 9 0 0 0,-4 10 0 0 0,3 3 0 0 0,2 8 0 0 0,5 1 0 0 0,-2-2 0 0 0,-2-5 0 0 0,1-4 0 0 0,1-11 0 0 0,4-22 0 0 0,2-15 0 0 0,6-17 0 0 0,6-10 0 0 0,11-12 0 0 0,2 1 0 0 0,-3 5 0 0 0,-5 7 0 0 0,-3 6 0 0 0,-5 9-16383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0:53.4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12661 14867 16383 0 0,'4'0'0'0'0,"14"0"0"0"0,19-4 0 0 0,17-2 0 0 0,6 1 0 0 0,6 1 0 0 0,-4 1 0 0 0,-5 1 0 0 0,-4 1 0 0 0,-7 1 0 0 0,-7 0 0 0 0,-6 0 0 0 0,4 13 0 0 0,3 7 0 0 0,-5 5 0 0 0,0 3 0 0 0,-6-1 0 0 0,-4-3 0 0 0,-7 1 0 0 0,-5 1 0 0 0,-6 0 0 0 0,-4 4 0 0 0,-2 4 0 0 0,-1 2 0 0 0,-1-2 0 0 0,-1-3 0 0 0,1 2 0 0 0,0-1 0 0 0,1-2 0 0 0,0-1 0 0 0,-1-3 0 0 0,1 0 0 0 0,0 2 0 0 0,0 2 0 0 0,0-2 0 0 0,1 0 0 0 0,-5 3 0 0 0,-2 4 0 0 0,-7 0 0 0 0,-2-1 0 0 0,2-3 0 0 0,-2-3 0 0 0,3-1 0 0 0,-1-6 0 0 0,-3 2 0 0 0,-2 1 0 0 0,-3-4 0 0 0,-1-5 0 0 0,3-1 0 0 0,0-2 0 0 0,0-5 0 0 0,-1-2 0 0 0,-10-3 0 0 0,-7-1 0 0 0,-10-1 0 0 0,-2 0 0 0 0,5-1 0 0 0,5 0 0 0 0,1 1 0 0 0,-1-4 0 0 0,-6-2 0 0 0,-8-3 0 0 0,-3-1 0 0 0,4 2 0 0 0,7 2 0 0 0,11-2 0 0 0,11-4 0 0 0,10 1-16383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0:53.4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11372 16589 16383 0 0,'0'4'0'0'0,"0"10"0"0"0,0 10 0 0 0,0 10 0 0 0,0 2 0 0 0,0 4 0 0 0,0-1 0 0 0,0-3 0 0 0,0 1 0 0 0,0-3 0 0 0,0 2 0 0 0,0 3 0 0 0,0-2 0 0 0,0 6 0 0 0,0-1 0 0 0,-4 1 0 0 0,-2-3 0 0 0,-3 4 0 0 0,0-1 0 0 0,0-5 0 0 0,3-3 0 0 0,2-5 0 0 0,2-3 0 0 0,1-2 0 0 0,1-1 0 0 0,0 0 0 0 0,1-10 0 0 0,-1-5-16383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0:53.4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12796 16510 16383 0 0,'0'4'0'0'0,"0"6"0"0"0,0 8 0 0 0,0 7 0 0 0,0 6 0 0 0,0 2 0 0 0,0 8 0 0 0,-4 5 0 0 0,-2 2 0 0 0,-3 6 0 0 0,-5 6 0 0 0,1 1 0 0 0,2-2 0 0 0,2-3 0 0 0,4-3 0 0 0,-2 7 0 0 0,1-4 0 0 0,0-7 0 0 0,3 0 0 0 0,0 1 0 0 0,2-1 0 0 0,1 4 0 0 0,0 9 0 0 0,0 2 0 0 0,0 3 0 0 0,0-7 0 0 0,1-9 0 0 0,-1-17 0 0 0,0-18 0 0 0,0-21 0 0 0,0-13 0 0 0,0-8 0 0 0,0-7 0 0 0,0 2-16383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0:53.4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12859 16629 16383 0 0,'0'-4'0'0'0,"4"-1"0"0"0,5 0 0 0 0,6-3 0 0 0,4-1 0 0 0,3-6 0 0 0,1-5 0 0 0,6 1 0 0 0,1 3 0 0 0,0 6 0 0 0,-1 3 0 0 0,-1 3 0 0 0,2 3 0 0 0,1 1 0 0 0,-6 4 0 0 0,6 3 0 0 0,2-1 0 0 0,-6 3 0 0 0,-2 0 0 0 0,2-2 0 0 0,1 2 0 0 0,3 0 0 0 0,2 2 0 0 0,-2 4 0 0 0,-6 2 0 0 0,-7 4 0 0 0,-7 5 0 0 0,-5 3 0 0 0,-3 1 0 0 0,-7-2 0 0 0,-7 0 0 0 0,-1 2 0 0 0,-6 5 0 0 0,-1 1 0 0 0,-1-3 0 0 0,2-2 0 0 0,2-2 0 0 0,-6 1 0 0 0,-7 1 0 0 0,-3-6 0 0 0,5-3 0 0 0,-2-4 0 0 0,-4-3 0 0 0,-1-2 0 0 0,2-5 0 0 0,2 1 0 0 0,3 0 0 0 0,-4-3 0 0 0,1-2 0 0 0,-4-2 0 0 0,-3-1 0 0 0,0-1 0 0 0,2 0 0 0 0,8 0-16383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7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25568 5054 16383 0 0,'0'4'0'0'0,"0"5"0"0"0,0 10 0 0 0,0 9 0 0 0,0 9 0 0 0,0 1 0 0 0,0 3 0 0 0,0-2 0 0 0,0-3 0 0 0,0-3 0 0 0,0-5 0 0 0,0-1 0 0 0,0-2 0 0 0,0-2 0 0 0,0 1 0 0 0,0-1 0 0 0,0 0 0 0 0,0 1 0 0 0,0-1 0 0 0,0 1 0 0 0,0 0 0 0 0,4-4 0 0 0,5-6 0 0 0,6-4 0 0 0,4-9 0 0 0,7-4 0 0 0,7-10 0 0 0,2-3 0 0 0,3-2 0 0 0,0 1 0 0 0,-3 4 0 0 0,-4 4 0 0 0,-2 4 0 0 0,-2 6 0 0 0,-3 8 0 0 0,0 6 0 0 0,0 4 0 0 0,3 0 0 0 0,-2 0 0 0 0,-2-4 0 0 0,0-3 0 0 0,-1 0 0 0 0,1 2 0 0 0,0 2 0 0 0,-4 3 0 0 0,-4 3 0 0 0,-6 1 0 0 0,-4 4 0 0 0,-3 3 0 0 0,-2 0 0 0 0,0-2 0 0 0,-1 0 0 0 0,0-2 0 0 0,0 7 0 0 0,0 3 0 0 0,1-2 0 0 0,0 2 0 0 0,-4-1 0 0 0,-6-2 0 0 0,-5-3 0 0 0,-7-7 0 0 0,-6-7 0 0 0,-4 2 0 0 0,-7-2 0 0 0,1-4 0 0 0,-11 1 0 0 0,-8-3 0 0 0,1-3 0 0 0,6-2 0 0 0,7-2 0 0 0,4-2 0 0 0,3-1 0 0 0,4 0 0 0 0,-4-1 0 0 0,-9 1 0 0 0,-5-1 0 0 0,-10 1 0 0 0,-11 0 0 0 0,-1 0 0 0 0,6-1 0 0 0,12 1 0 0 0,14 0-16383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7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25691 4913 16383 0 0,'20'-8'0'0'0,"12"-7"0"0"0,7 0 0 0 0,30 1 0 0 0,41 4 0 0 0,37 3 0 0 0,27 4 0 0 0,8 1 0 0 0,-11 1 0 0 0,-34 2-16383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7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27358 5265 16383 0 0,'-4'0'0'0'0,"-9"0"0"0"0,-7 0 0 0 0,-4 0 0 0 0,-6 0 0 0 0,-7 0 0 0 0,-8 4 0 0 0,-1 2 0 0 0,3 7 0 0 0,1 10 0 0 0,8 5 0 0 0,5 2 0 0 0,8 8 0 0 0,7 2 0 0 0,-2 2 0 0 0,2-2 0 0 0,3 0 0 0 0,-1-2 0 0 0,2-4 0 0 0,3 1 0 0 0,2 2 0 0 0,-2 3 0 0 0,1-1 0 0 0,0-3 0 0 0,2 4 0 0 0,2 0 0 0 0,0 1 0 0 0,2-2 0 0 0,0 0 0 0 0,0-2 0 0 0,0 0 0 0 0,1-2 0 0 0,-1-2 0 0 0,0-3 0 0 0,4-7 0 0 0,14-7 0 0 0,7-7 0 0 0,13-8 0 0 0,3-9 0 0 0,-2-7 0 0 0,-2 0 0 0 0,-4-3 0 0 0,-4 2 0 0 0,2 0 0 0 0,4 3 0 0 0,3-1 0 0 0,1-6 0 0 0,0 0 0 0 0,-1 0 0 0 0,-4 3 0 0 0,-3 0 0 0 0,5 4 0 0 0,5-1 0 0 0,3-6 0 0 0,7-4 0 0 0,-1-1 0 0 0,-6 3 0 0 0,-14 6 0 0 0,-20 4 0 0 0,-20 6 0 0 0,-24 3 0 0 0,-20 2 0 0 0,-15 2 0 0 0,-10 0 0 0 0,10 0-16383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7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27173 4842 16383 0 0,'4'0'0'0'0,"1"4"0"0"0,0 10 0 0 0,4 14 0 0 0,3 11 0 0 0,0 2 0 0 0,3 4 0 0 0,-2 1 0 0 0,-3-3 0 0 0,5 8 0 0 0,8 11 0 0 0,0 3 0 0 0,0 3 0 0 0,1 3 0 0 0,0 4 0 0 0,0-1 0 0 0,-5-2 0 0 0,0 8 0 0 0,0-10 0 0 0,-3-13 0 0 0,-5-8 0 0 0,1-8 0 0 0,-3-7 0 0 0,-2-5 0 0 0,-2-4 0 0 0,-3-2 0 0 0,-1 4 0 0 0,-1 5 0 0 0,0 1 0 0 0,0-1 0 0 0,-1-2 0 0 0,1 3 0 0 0,-1-1 0 0 0,1 6 0 0 0,0 2 0 0 0,4-7 0 0 0,2-5 0 0 0,-1-3 0 0 0,-1-5-16383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7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24693 7826 16383 0 0,'4'8'0'0'0,"1"7"0"0"0,1 13 0 0 0,-6 10 0 0 0,-3 2 0 0 0,0-1 0 0 0,0-3 0 0 0,0-4 0 0 0,1 1 0 0 0,1-1 0 0 0,-4-2 0 0 0,0 2 0 0 0,0 0 0 0 0,-4-6 0 0 0,1-3 0 0 0,-3 2 0 0 0,-3-2 0 0 0,0 3 0 0 0,3 0 0 0 0,3 1 0 0 0,-1-1 0 0 0,-3 0 0 0 0,-4-5 0 0 0,1 2 0 0 0,-1 6 0 0 0,3 1 0 0 0,2-8 0 0 0,8-20 0 0 0,5-14 0 0 0,1-14 0 0 0,1-14 0 0 0,-1-5 0 0 0,0 2 0 0 0,-2 3 0 0 0,0 1 0 0 0,4-1 0 0 0,0 2 0 0 0,0 3 0 0 0,-1 4 0 0 0,-1 3 0 0 0,3-2 0 0 0,4 0 0 0 0,5-2 0 0 0,4-1 0 0 0,3-3 0 0 0,1 5 0 0 0,-3 4 0 0 0,4 2 0 0 0,-3 2 0 0 0,-1 4 0 0 0,1 6 0 0 0,8 16 0 0 0,8 13 0 0 0,14 20 0 0 0,11 11 0 0 0,2 7 0 0 0,-5 1 0 0 0,-9-7 0 0 0,-9-9 0 0 0,-11-3 0 0 0,-6 1 0 0 0,-8-2 0 0 0,-7-2 0 0 0,4-4 0 0 0,-1-2 0 0 0,-1-1 0 0 0,-4-2 0 0 0,1 0 0 0 0,0-1 0 0 0,2 1 0 0 0,0 3 0 0 0,6 6 0 0 0,8-15 0 0 0,9-19 0 0 0,10-33 0 0 0,15-36 0 0 0,1-6 0 0 0,-9 7 0 0 0,-5 6 0 0 0,-2 9 0 0 0,-9 11 0 0 0,-9 8 0 0 0,-6 2 0 0 0,-5 3 0 0 0,-2 1 0 0 0,-2 3 0 0 0,-3 1 0 0 0,-3 1 0 0 0,-2 1 0 0 0,3-1 0 0 0,0 1 0 0 0,4-1 0 0 0,0 0 0 0 0,-1-4 0 0 0,-3 3-16383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34883 7480 16383 0 0,'-4'0'0'0'0,"-5"0"0"0"0,-6 0 0 0 0,-4 4 0 0 0,1 6 0 0 0,0 0 0 0 0,3 4 0 0 0,-1 2 0 0 0,4 4 0 0 0,2 5 0 0 0,4 4 0 0 0,3 4 0 0 0,2 1 0 0 0,0-1 0 0 0,2 2 0 0 0,-1-2 0 0 0,1 3 0 0 0,0-1 0 0 0,-1-3 0 0 0,0-2 0 0 0,1-2 0 0 0,-1-3 0 0 0,0 0 0 0 0,0-1 0 0 0,0 3 0 0 0,0 2 0 0 0,0 0 0 0 0,12-5 0 0 0,8-7 0 0 0,9-6 0 0 0,8-5 0 0 0,1-4 0 0 0,-1-1 0 0 0,-4-2 0 0 0,10 12 0 0 0,13 4 0 0 0,10-1 0 0 0,14-2 0 0 0,9-4 0 0 0,-2-2 0 0 0,-3-3 0 0 0,-8-2 0 0 0,-10-1 0 0 0,-6-1 0 0 0,-11 1 0 0 0,-8-5 0 0 0,-12-5 0 0 0,-11-5 0 0 0,-8-12 0 0 0,-7-6 0 0 0,-2-5 0 0 0,1-5 0 0 0,2 2 0 0 0,-1 3 0 0 0,-1 4 0 0 0,0 0 0 0 0,-1 1 0 0 0,-1 3 0 0 0,0-2 0 0 0,0 0 0 0 0,0-2 0 0 0,-8-4 0 0 0,-7 0 0 0 0,-5 4 0 0 0,-7-2 0 0 0,-3 2 0 0 0,-5 2 0 0 0,0 7 0 0 0,1 8 0 0 0,3 6 0 0 0,-1 1 0 0 0,0 3 0 0 0,1 2 0 0 0,3 2 0 0 0,1 1 0 0 0,-2 2 0 0 0,-1 0 0 0 0,1 0 0 0 0,-3-3 0 0 0,0-6 0 0 0,1-1 0 0 0,2 0 0 0 0,2 3 0 0 0,2 3 0 0 0,-8 1 0 0 0,-2 2 0 0 0,1 0 0 0 0,2 1 0 0 0,2 1 0 0 0,-1-1 0 0 0,0 0 0 0 0,1 1 0 0 0,-2-1 0 0 0,-4 0 0 0 0,0 0 0 0 0,-2 0 0 0 0,6 0-16383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3:36:19.35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19235 13361 16383 0 0,'0'5'0'0'0,"0"4"0"0"0,0 10 0 0 0,0 9 0 0 0,0 5 0 0 0,0 0 0 0 0,4-1 0 0 0,2-2 0 0 0,-1 2 0 0 0,-1-1 0 0 0,3 0 0 0 0,5-7 0 0 0,-1-2 0 0 0,-1-2 0 0 0,-3 0 0 0 0,-2 1 0 0 0,-3 1 0 0 0,-1 1 0 0 0,0 0 0 0 0,-2 1 0 0 0,1-4-16383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35586 7911 16383 0 0,'5'4'0'0'0,"4"10"0"0"0,6 10 0 0 0,-1 5 0 0 0,3-2 0 0 0,-3 3 0 0 0,1-1 0 0 0,2 0 0 0 0,2-5 0 0 0,-2-3 0 0 0,-4-1 0 0 0,4 0 0 0 0,3 18 0 0 0,2 5 0 0 0,10 13 0 0 0,3 8 0 0 0,0 2 0 0 0,-2-6 0 0 0,-6-10 0 0 0,-8-13-16383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7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30585 5565 16383 0 0,'-4'0'0'0'0,"7"0"0"0"0,19-8 0 0 0,26-7 0 0 0,30-9 0 0 0,21-4 0 0 0,7-2 0 0 0,-3 4 0 0 0,-15 7 0 0 0,-18 7 0 0 0,-17 4 0 0 0,-17 9 0 0 0,-15 12 0 0 0,-8 8 0 0 0,-4 8 0 0 0,-6 8 0 0 0,-2 5 0 0 0,-1 0 0 0 0,-1-3 0 0 0,-1-4 0 0 0,1-5 0 0 0,0-2 0 0 0,1-2 0 0 0,-1 2 0 0 0,1 1 0 0 0,0 3 0 0 0,0 1 0 0 0,0-2 0 0 0,0-1 0 0 0,0-3 0 0 0,0 4 0 0 0,0 3 0 0 0,0 1 0 0 0,0-2 0 0 0,0-3 0 0 0,0-1 0 0 0,0-3 0 0 0,0 3 0 0 0,-4 9 0 0 0,-1 2 0 0 0,-4-6 0 0 0,-5-1 0 0 0,-4 3 0 0 0,-2-5 0 0 0,-3 0 0 0 0,-1-1 0 0 0,-1-1 0 0 0,0-2 0 0 0,1-6 0 0 0,3-1 0 0 0,2-5 0 0 0,0-1 0 0 0,-1 1 0 0 0,3 3 0 0 0,-4 2 0 0 0,-2 1 0 0 0,-2 2 0 0 0,-8 1 0 0 0,1 0 0 0 0,2-4 0 0 0,2-5 0 0 0,2-5 0 0 0,1-1 0 0 0,5-5 0 0 0,2-12 0 0 0,3-9 0 0 0,5-5 0 0 0,4-3 0 0 0,3-1 0 0 0,2-1 0 0 0,1-3 0 0 0,1-6 0 0 0,0-4 0 0 0,4-3 0 0 0,5-3 0 0 0,13 2 0 0 0,3 5 0 0 0,1 5 0 0 0,4 4 0 0 0,-3 3 0 0 0,1-2 0 0 0,5 4 0 0 0,4 6 0 0 0,0 11 0 0 0,1 10 0 0 0,-1 9 0 0 0,0 16 0 0 0,-1 6 0 0 0,0 14 0 0 0,-1-1 0 0 0,-8-4 0 0 0,-8-5 0 0 0,-3-5 0 0 0,-5-3 0 0 0,0-4 0 0 0,2-1 0 0 0,-2 0 0 0 0,-2 3 0 0 0,-4 9 0 0 0,-2-1-16383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7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31459 6906 16383 0 0,'0'0'-16383'0'0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7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31802 5450 16383 0 0,'0'4'0'0'0,"4"2"0"0"0,2 7 0 0 0,-1 6 0 0 0,3 4 0 0 0,0 2 0 0 0,-1 1 0 0 0,-1 0 0 0 0,-3 3 0 0 0,-1 2 0 0 0,-1 3 0 0 0,-1 4 0 0 0,-1 0 0 0 0,1-3 0 0 0,0 5 0 0 0,-1 0 0 0 0,1 1 0 0 0,0-2 0 0 0,4-4 0 0 0,6-4 0 0 0,4-6 0 0 0,13-9 0 0 0,10-6 0 0 0,2-5 0 0 0,3-4 0 0 0,3-1 0 0 0,-3-1 0 0 0,-4-1 0 0 0,-4 1 0 0 0,3 0 0 0 0,1 0 0 0 0,5 0 0 0 0,0 1 0 0 0,-7 4 0 0 0,-3 10 0 0 0,-6 6 0 0 0,-7 4 0 0 0,-8 6 0 0 0,-6 2 0 0 0,-3 0 0 0 0,-3-2 0 0 0,3 2 0 0 0,1 0 0 0 0,-1-1 0 0 0,0-2 0 0 0,-1 6 0 0 0,0 5 0 0 0,-2 1 0 0 0,-7 4 0 0 0,-4 0 0 0 0,-4-9 0 0 0,-7-9 0 0 0,-12-7 0 0 0,-5-1 0 0 0,-11-1 0 0 0,-10-3 0 0 0,1 0 0 0 0,7-2 0 0 0,7-4 0 0 0,5-3 0 0 0,-4-3 0 0 0,1-2 0 0 0,0-1 0 0 0,4 0 0 0 0,3-5 0 0 0,9-5 0 0 0,9-5 0 0 0,6-4 0 0 0,7-3 0 0 0,3-2 0 0 0,3 3-16383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7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31935 5356 16383 0 0,'4'-4'0'0'0,"6"-2"0"0"0,4 1 0 0 0,5 1 0 0 0,3-3 0 0 0,6-4 0 0 0,2-1 0 0 0,8-2 0 0 0,2 2 0 0 0,2-6 0 0 0,-2 0 0 0 0,1 4 0 0 0,-3 3 0 0 0,0 5 0 0 0,-2 2 0 0 0,-3 3 0 0 0,1 0 0 0 0,-6 2-16383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7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33258 5398 16383 0 0,'-4'4'0'0'0,"-6"1"0"0"0,-8 4 0 0 0,-7 9 0 0 0,-2 1 0 0 0,0 5 0 0 0,-9 4 0 0 0,-2 0 0 0 0,-10 7 0 0 0,2 3 0 0 0,1 3 0 0 0,9-2 0 0 0,1 0 0 0 0,4-1 0 0 0,2-4 0 0 0,6-4 0 0 0,8-2 0 0 0,5 2 0 0 0,5 0 0 0 0,4-1 0 0 0,1 2 0 0 0,1 1 0 0 0,0 2 0 0 0,1 4 0 0 0,-1 0 0 0 0,-1 1 0 0 0,1-2 0 0 0,7-7 0 0 0,7-8 0 0 0,9-5 0 0 0,8-5 0 0 0,12 0 0 0 0,1-2 0 0 0,-2-3 0 0 0,0-3 0 0 0,-4-1 0 0 0,0-3 0 0 0,1 0 0 0 0,7 0 0 0 0,-1 0 0 0 0,-5-1 0 0 0,-4 1 0 0 0,-5-1 0 0 0,-4 1 0 0 0,2 0 0 0 0,3 0 0 0 0,9 0 0 0 0,1 0 0 0 0,2-8 0 0 0,-3-7 0 0 0,-5-1 0 0 0,0-1 0 0 0,-7 1-16383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7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32967 4815 16383 0 0,'0'4'0'0'0,"0"10"0"0"0,0 6 0 0 0,0 12 0 0 0,0 9 0 0 0,0 6 0 0 0,0 6 0 0 0,0-1 0 0 0,0-5 0 0 0,0-7 0 0 0,0-2 0 0 0,0 0 0 0 0,0 3 0 0 0,0 2 0 0 0,0 2 0 0 0,0-3 0 0 0,0 0 0 0 0,0 1 0 0 0,0-3 0 0 0,0 0 0 0 0,0-3 0 0 0,4 5 0 0 0,2 3 0 0 0,3 6 0 0 0,0 7 0 0 0,4 1 0 0 0,-2-4 0 0 0,-2-9 0 0 0,-2-3 0 0 0,5-1 0 0 0,1-4 0 0 0,2 9 0 0 0,3-5 0 0 0,2 0 0 0 0,-2-4 0 0 0,-1-5 0 0 0,-2 2 0 0 0,0-3 0 0 0,-3 3 0 0 0,-3-2 0 0 0,5-1 0 0 0,0-3 0 0 0,-2-10 0 0 0,-4-13 0 0 0,-2-14 0 0 0,-3-8-16383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7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27165 9366 16383 0 0,'-4'8'0'0'0,"-1"7"0"0"0,-4 9 0 0 0,-5 1 0 0 0,0 7 0 0 0,-1 3 0 0 0,-2 0 0 0 0,-3-2 0 0 0,-2 1 0 0 0,3 3 0 0 0,-3 0 0 0 0,-3 1 0 0 0,0-2 0 0 0,3-2 0 0 0,6-4 0 0 0,2-2 0 0 0,2 2 0 0 0,-8 16 0 0 0,-1 5 0 0 0,-1 9 0 0 0,4 8 0 0 0,-8 3 0 0 0,0 3 0 0 0,1 1 0 0 0,-7 3 0 0 0,1-7 0 0 0,2-7 0 0 0,6-11 0 0 0,7-10 0 0 0,6-8 0 0 0,5-11-16383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7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28123 9790 16383 0 0,'-8'0'0'0'0,"-7"0"0"0"0,-5 0 0 0 0,-7 0 0 0 0,-3 0 0 0 0,-5 4 0 0 0,-4 1 0 0 0,0 0 0 0 0,3 8 0 0 0,-1 0 0 0 0,2 8 0 0 0,3-1 0 0 0,2 1 0 0 0,3 0 0 0 0,2 1 0 0 0,5 1 0 0 0,6 1 0 0 0,1 4 0 0 0,3 1 0 0 0,-1 1 0 0 0,1-2 0 0 0,3-1 0 0 0,2-1 0 0 0,2 3 0 0 0,2 1 0 0 0,1-1 0 0 0,0-1 0 0 0,0 3 0 0 0,1 4 0 0 0,-1 4 0 0 0,0 0 0 0 0,1 1 0 0 0,-1 3 0 0 0,0-3 0 0 0,4-8 0 0 0,14-9 0 0 0,15-9 0 0 0,24-7 0 0 0,13-4 0 0 0,3-3 0 0 0,-6-1 0 0 0,-11-1 0 0 0,1 0 0 0 0,0 1 0 0 0,-3 0 0 0 0,-5-4 0 0 0,-4-4 0 0 0,-1-10 0 0 0,-4-2 0 0 0,-8 4-16383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7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27488 9419 16383 0 0,'-4'0'0'0'0,"-2"4"0"0"0,1 6 0 0 0,1 8 0 0 0,1 7 0 0 0,1 6 0 0 0,1 2 0 0 0,5 4 0 0 0,5 3 0 0 0,6 4 0 0 0,0 2 0 0 0,-2 5 0 0 0,-4 3 0 0 0,-3-4 0 0 0,-3-3 0 0 0,-2-1 0 0 0,0 0 0 0 0,6-3 0 0 0,8-2 0 0 0,8 5 0 0 0,1 7 0 0 0,4 2 0 0 0,1 0 0 0 0,-3-5 0 0 0,-7-7 0 0 0,1-7 0 0 0,-2-5 0 0 0,4-4 0 0 0,-2 1 0 0 0,4 1 0 0 0,5 3 0 0 0,7 8 0 0 0,5 2 0 0 0,0-3 0 0 0,1 1 0 0 0,-3-3 0 0 0,-8-3 0 0 0,-9-8-16383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3:36:19.35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18838 13309 16383 0 0,'4'0'0'0'0,"6"0"0"0"0,5 0 0 0 0,4 0 0 0 0,7 0 0 0 0,7 0 0 0 0,10 0 0 0 0,3 0 0 0 0,0 0 0 0 0,-2 0 0 0 0,-5 0 0 0 0,-6 0 0 0 0,-3 0 0 0 0,-3 0 0 0 0,5 0 0 0 0,15 0 0 0 0,3 0 0 0 0,5 0 0 0 0,-2 0 0 0 0,-7 0 0 0 0,-6 0 0 0 0,-7 0 0 0 0,-8 0-16383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7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27093 12859 16383 0 0,'0'8'0'0'0,"0"7"0"0"0,0 5 0 0 0,0 3 0 0 0,0 1 0 0 0,0 10 0 0 0,0 2 0 0 0,0 0 0 0 0,0-3 0 0 0,0 2 0 0 0,0-1 0 0 0,0 1 0 0 0,0-1 0 0 0,0 2 0 0 0,0-1 0 0 0,0-2 0 0 0,0 1 0 0 0,0-1 0 0 0,0-2 0 0 0,0-3 0 0 0,0-1 0 0 0,0-1 0 0 0,0 2 0 0 0,0 1 0 0 0,0 0 0 0 0,0-1 0 0 0,0-2 0 0 0,0 8 0 0 0,0 6 0 0 0,0 0 0 0 0,0 5 0 0 0,0 0 0 0 0,0 0 0 0 0,0-4 0 0 0,0 0 0 0 0,0-4 0 0 0,0-7-16383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8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26988 12825 16383 0 0,'4'-4'0'0'0,"9"-2"0"0"0,7 1 0 0 0,12-3 0 0 0,5-1 0 0 0,4-2 0 0 0,-1 1 0 0 0,-3 1 0 0 0,-3 3 0 0 0,-1 2 0 0 0,0 2 0 0 0,-3 2 0 0 0,3 4 0 0 0,2 10 0 0 0,1 6 0 0 0,-2 5 0 0 0,-3 1 0 0 0,-7 1 0 0 0,-7-1 0 0 0,-7 0 0 0 0,-5 4 0 0 0,-3 0 0 0 0,-2 0 0 0 0,-1-2 0 0 0,-1-1 0 0 0,-11 7 0 0 0,-9 1 0 0 0,1 0 0 0 0,-6-7 0 0 0,3-4 0 0 0,1 3 0 0 0,1 0 0 0 0,-1 3 0 0 0,0-2 0 0 0,0 1 0 0 0,-5 1 0 0 0,3-2 0 0 0,-2-5 0 0 0,-2-6 0 0 0,1-7 0 0 0,1-4 0 0 0,1 0 0 0 0,5 0-16383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8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31962 13626 16383 0 0,'0'8'0'0'0,"4"11"0"0"0,5 19 0 0 0,2 10 0 0 0,-2 10 0 0 0,-2-1 0 0 0,2-6 0 0 0,-1-8 0 0 0,3-11 0 0 0,-1-7 0 0 0,-2 5 0 0 0,-2 1 0 0 0,-3-1 0 0 0,-1 7 0 0 0,-1 1 0 0 0,-1 7 0 0 0,-1-1 0 0 0,1 1 0 0 0,-1-4 0 0 0,5-8 0 0 0,1-6 0 0 0,0-4 0 0 0,12-1 0 0 0,6-1 0 0 0,0-3-16383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8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31988 13637 16383 0 0,'4'-8'0'0'0,"6"-3"0"0"0,8 1 0 0 0,7 2 0 0 0,2 2 0 0 0,0 2 0 0 0,5 2 0 0 0,4-3 0 0 0,5 0 0 0 0,3 0 0 0 0,-6-3 0 0 0,-5 0 0 0 0,-4 2 0 0 0,-3 1 0 0 0,2-2 0 0 0,1-5 0 0 0,-1 1 0 0 0,-1 2 0 0 0,-1 2 0 0 0,-1 2 0 0 0,-1 3 0 0 0,-4 5 0 0 0,-1 2 0 0 0,-5 4 0 0 0,5 1 0 0 0,-2 3 0 0 0,0-1 0 0 0,2 6 0 0 0,2-1 0 0 0,-4 1 0 0 0,1 2 0 0 0,0 2 0 0 0,2 0 0 0 0,-3 2 0 0 0,4 3 0 0 0,-1 3 0 0 0,-1-1 0 0 0,-3 0 0 0 0,-4-2 0 0 0,-5 3 0 0 0,-2 1 0 0 0,-4-2 0 0 0,0-1 0 0 0,-2-1 0 0 0,0 3 0 0 0,-4 0 0 0 0,-1-1 0 0 0,-4-5 0 0 0,0-3 0 0 0,-2-4 0 0 0,-8-2 0 0 0,-4 1 0 0 0,-6 2 0 0 0,-6-3 0 0 0,-2-3 0 0 0,-1-4 0 0 0,1 1 0 0 0,-5-1 0 0 0,-4-2 0 0 0,-1-2 0 0 0,-5 2 0 0 0,2 0 0 0 0,2 0 0 0 0,5-2 0 0 0,6-2 0 0 0,5 0 0 0 0,5-1 0 0 0,2-1 0 0 0,-2 0 0 0 0,0-1 0 0 0,4 1-16383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8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31433 10795 16383 0 0,'0'8'0'0'0,"8"7"0"0"0,2 5 0 0 0,1 3 0 0 0,1 6 0 0 0,4 2 0 0 0,-2-1 0 0 0,1 0 0 0 0,-1-2 0 0 0,-4-2 0 0 0,-4 4 0 0 0,2 0 0 0 0,-1-1 0 0 0,-1-1 0 0 0,-2-2 0 0 0,-2 0 0 0 0,3 11 0 0 0,1 3 0 0 0,8 4 0 0 0,0-3 0 0 0,-1-3 0 0 0,-3-4 0 0 0,-3-5 0 0 0,5 10 0 0 0,0 3 0 0 0,-1 1 0 0 0,-3-6-16383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8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32137 10703 16383 0 0,'4'8'0'0'0,"1"7"0"0"0,9 9 0 0 0,1 4 0 0 0,-2 2 0 0 0,-3 0 0 0 0,-3-2 0 0 0,-3-1 0 0 0,-2 4 0 0 0,-1-1 0 0 0,-2 0 0 0 0,1-2 0 0 0,-1-2 0 0 0,1 0 0 0 0,-1-1 0 0 0,1-1 0 0 0,0 0 0 0 0,0-1 0 0 0,0 1 0 0 0,4-4 0 0 0,1 6 0 0 0,4 4 0 0 0,5 0 0 0 0,8 7 0 0 0,8 6 0 0 0,3 0 0 0 0,1-4 0 0 0,-3-5 0 0 0,-1-7 0 0 0,2-9 0 0 0,-1-7 0 0 0,-1-6 0 0 0,-2-3 0 0 0,-1-2 0 0 0,-2-2 0 0 0,0 0 0 0 0,-1 1 0 0 0,4 0 0 0 0,1 0 0 0 0,8-12 0 0 0,6-11 0 0 0,-1-7 0 0 0,1-5 0 0 0,6-6 0 0 0,-2 2 0 0 0,-1-2 0 0 0,-4-1 0 0 0,-4 2 0 0 0,-6 4 0 0 0,-4 5 0 0 0,-2 3 0 0 0,-6 3 0 0 0,-6 1 0 0 0,-2 5 0 0 0,-2 3 0 0 0,-4-1 0 0 0,-2-1 0 0 0,-2-2 0 0 0,-1-1 0 0 0,-1 0 0 0 0,-1-6 0 0 0,1-1 0 0 0,-5-1 0 0 0,-5-6 0 0 0,-5-2 0 0 0,-4 6 0 0 0,-3 8 0 0 0,-1 4 0 0 0,-10 1 0 0 0,-7 1 0 0 0,-1 2 0 0 0,3-3 0 0 0,-1 0 0 0 0,-5 5 0 0 0,-5 4 0 0 0,-4 4 0 0 0,-7 2 0 0 0,-1 3 0 0 0,-2 1 0 0 0,5 1 0 0 0,9 0 0 0 0,8 0 0 0 0,8-1 0 0 0,4 1 0 0 0,4-1 0 0 0,2 0 0 0 0,-3 0 0 0 0,-6 4 0 0 0,-5 6 0 0 0,-5 8 0 0 0,1 7 0 0 0,4 1 0 0 0,3-2 0 0 0,4-6 0 0 0,3-6 0 0 0,-7 8 0 0 0,-1-1 0 0 0,-3 10 0 0 0,1 4 0 0 0,3-1 0 0 0,3-4 0 0 0,3-4 0 0 0,5-1 0 0 0,8-6-16383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8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34075 10292 16383 0 0,'4'0'0'0'0,"1"4"0"0"0,0 6 0 0 0,-5 5 0 0 0,-6 11 0 0 0,-7 3 0 0 0,-5 0 0 0 0,-3-2 0 0 0,-7 4 0 0 0,2 0 0 0 0,1-5 0 0 0,1-7 0 0 0,4-2 0 0 0,2-5 0 0 0,3 4 0 0 0,1 4 0 0 0,3 6 0 0 0,3 3 0 0 0,2 1 0 0 0,-5 2 0 0 0,-1 2 0 0 0,2-3 0 0 0,2-1 0 0 0,3 2 0 0 0,2-1 0 0 0,1 3 0 0 0,2 0 0 0 0,0-2 0 0 0,0-3 0 0 0,1-1 0 0 0,-1-2 0 0 0,5-2 0 0 0,4 4 0 0 0,6 2 0 0 0,4-2 0 0 0,3-4 0 0 0,2-3 0 0 0,0-5 0 0 0,1-5 0 0 0,4-4 0 0 0,1-4 0 0 0,0-2 0 0 0,3-1 0 0 0,16-1 0 0 0,12 0 0 0 0,3 0 0 0 0,4 1 0 0 0,2-1 0 0 0,-6 1 0 0 0,-3 0 0 0 0,-3 0 0 0 0,5 0 0 0 0,0-4 0 0 0,-7-2 0 0 0,-9-3 0 0 0,-8-1 0 0 0,-10-2 0 0 0,-24-3 0 0 0,-11 0-16383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8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33364 10160 16383 0 0,'4'8'0'0'0,"6"7"0"0"0,8 9 0 0 0,7 13 0 0 0,1 11 0 0 0,2 3 0 0 0,4 5 0 0 0,-4-4 0 0 0,2-6 0 0 0,4 1 0 0 0,4 5 0 0 0,16 2 0 0 0,15 7 0 0 0,0-1 0 0 0,-7-12 0 0 0,-11-14 0 0 0,-10-4 0 0 0,-7 4 0 0 0,-6 6 0 0 0,9 15 0 0 0,18 15 0 0 0,20 24 0 0 0,18 21 0 0 0,14 7 0 0 0,8 3 0 0 0,-6-12 0 0 0,-15-16 0 0 0,-22-26-16383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8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9577 13600 16383 0 0,'0'8'0'0'0,"0"7"0"0"0,0 4 0 0 0,0 13 0 0 0,0 11 0 0 0,0 4 0 0 0,0-3 0 0 0,0-4 0 0 0,0-6 0 0 0,0 5 0 0 0,0 3 0 0 0,0-1 0 0 0,0 0 0 0 0,0-2 0 0 0,0-1 0 0 0,0-1 0 0 0,0-4 0 0 0,0-3 0 0 0,0-3 0 0 0,0 3 0 0 0,0 3 0 0 0,-13 10 0 0 0,-3 4 0 0 0,1 0 0 0 0,2 2 0 0 0,0 7 0 0 0,2 1 0 0 0,-1-5 0 0 0,-7 5 0 0 0,0 5 0 0 0,3-4 0 0 0,5 1 0 0 0,-1-2 0 0 0,3-7 0 0 0,2-7 0 0 0,-2 1 0 0 0,1 1 0 0 0,2-3 0 0 0,2-4 0 0 0,-3-1 0 0 0,-4-3 0 0 0,0 2 0 0 0,2-2 0 0 0,2-3 0 0 0,3-1 0 0 0,1-3 0 0 0,2-6-16383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8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9533 13563 16383 0 0,'4'-4'0'0'0,"14"-10"0"0"0,16-6 0 0 0,14 0 0 0 0,3 4 0 0 0,1 4 0 0 0,0 4 0 0 0,-4 4 0 0 0,-4 2 0 0 0,1 2 0 0 0,-1 0 0 0 0,-3 1 0 0 0,-4 0 0 0 0,-5 0 0 0 0,1-1 0 0 0,-2 5 0 0 0,-6 5 0 0 0,-7 4 0 0 0,-2 5 0 0 0,-5 3 0 0 0,-3 6 0 0 0,-4 2 0 0 0,-2 0 0 0 0,-1-1 0 0 0,-2-1 0 0 0,1-2 0 0 0,-1-1 0 0 0,0 0 0 0 0,1-1 0 0 0,-1 0 0 0 0,1 4 0 0 0,0 1 0 0 0,0 0 0 0 0,0-1 0 0 0,0-2 0 0 0,-8 0 0 0 0,-3-1 0 0 0,-3 3 0 0 0,-4-2 0 0 0,-11-3 0 0 0,0 0 0 0 0,0 0 0 0 0,6-1 0 0 0,2 1 0 0 0,1-4 0 0 0,-1 4 0 0 0,-4 1 0 0 0,1 1 0 0 0,-2 0 0 0 0,2 0 0 0 0,-2 0 0 0 0,-2-1 0 0 0,1 1 0 0 0,5-1 0 0 0,5 4 0 0 0,3-3 0 0 0,-1-1 0 0 0,-7-1 0 0 0,-6-4 0 0 0,-4-6 0 0 0,-4-1 0 0 0,0-2 0 0 0,-2 1 0 0 0,2-1 0 0 0,2 2 0 0 0,3-2 0 0 0,3-2 0 0 0,2-2 0 0 0,-3 5 0 0 0,-12 14 0 0 0,-8 6 0 0 0,-4 6 0 0 0,4-3 0 0 0,9-15 0 0 0,13-16 0 0 0,9-7-16383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3:36:19.35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20003 13309 16383 0 0,'4'0'0'0'0,"1"12"0"0"0,0 8 0 0 0,-1 9 0 0 0,-1 8 0 0 0,-1 10 0 0 0,-1 0 0 0 0,0-2 0 0 0,-1-2 0 0 0,-1-4 0 0 0,1 0 0 0 0,0-3 0 0 0,0 1 0 0 0,0-2 0 0 0,0-3 0 0 0,0 2 0 0 0,0-1 0 0 0,4-3 0 0 0,1-1 0 0 0,0-11 0 0 0,-1-11 0 0 0,3-12 0 0 0,1-13 0 0 0,-2-8 0 0 0,-1-3 0 0 0,-2-1 0 0 0,2 1 0 0 0,6 5 0 0 0,-1 2 0 0 0,4 2 0 0 0,-2-1 0 0 0,2 0 0 0 0,2-1 0 0 0,3 3 0 0 0,6-3 0 0 0,7 2 0 0 0,2-4 0 0 0,0-6 0 0 0,-2 3 0 0 0,-3 5 0 0 0,2 2 0 0 0,1 5 0 0 0,-2 5 0 0 0,-2 8 0 0 0,3 21 0 0 0,-1 7 0 0 0,-4 16 0 0 0,-3 4 0 0 0,3 12 0 0 0,-4 7 0 0 0,-4-3 0 0 0,-6-8 0 0 0,-5-9 0 0 0,-4-12-16383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8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10446 15319 16383 0 0,'0'4'0'0'0,"0"6"0"0"0,0 13 0 0 0,0 6 0 0 0,0 4 0 0 0,0-2 0 0 0,0 8 0 0 0,0 1 0 0 0,0 1 0 0 0,-9 2 0 0 0,-1-1 0 0 0,-1-5 0 0 0,-1-5 0 0 0,0-6-16383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8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11377 13679 16383 0 0,'4'0'0'0'0,"2"12"0"0"0,-1 13 0 0 0,-1 9 0 0 0,-1 8 0 0 0,-1 0 0 0 0,-1 2 0 0 0,-1-3 0 0 0,0-4 0 0 0,0-5 0 0 0,0-3 0 0 0,-1 1 0 0 0,9 8 0 0 0,3 2 0 0 0,-1 2 0 0 0,-1 6 0 0 0,-3 3 0 0 0,-3 5 0 0 0,-1 1 0 0 0,-1-5 0 0 0,-1-7 0 0 0,0-7 0 0 0,-1-7 0 0 0,1 1 0 0 0,-1 2 0 0 0,1 8 0 0 0,0 1 0 0 0,0 1 0 0 0,0-3 0 0 0,0-4 0 0 0,0-4 0 0 0,0-4 0 0 0,0 1 0 0 0,0 0 0 0 0,0 7 0 0 0,0 1 0 0 0,0 2 0 0 0,0-1 0 0 0,0 1 0 0 0,0-3 0 0 0,0-3 0 0 0,0-4 0 0 0,0-2 0 0 0,0 2 0 0 0,0 3 0 0 0,0-6 0 0 0,0-18 0 0 0,0-13 0 0 0,0-11 0 0 0,0-10 0 0 0,0-14 0 0 0,0 0-16383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8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11430 13657 16383 0 0,'0'8'0'0'0,"0"7"0"0"0,4 0 0 0 0,14 15 0 0 0,7 2 0 0 0,0 7 0 0 0,4 2 0 0 0,-3-2 0 0 0,-2-8 0 0 0,-5-5 0 0 0,-6-3 0 0 0,3 3 0 0 0,-1 0 0 0 0,1 1 0 0 0,-2 0 0 0 0,0-1 0 0 0,-2 3 0 0 0,-3 1 0 0 0,1-5 0 0 0,7 2 0 0 0,9 4 0 0 0,8 6 0 0 0,-2-1 0 0 0,-2-5 0 0 0,-7-5 0 0 0,-2-6 0 0 0,-1 1 0 0 0,0-2 0 0 0,-4-1 0 0 0,1-3 0 0 0,-4 3 0 0 0,-3 4 0 0 0,0 5 0 0 0,7 3 0 0 0,8 8 0 0 0,5 6 0 0 0,4 4 0 0 0,6 1 0 0 0,3 10 0 0 0,-1-3 0 0 0,-4-5 0 0 0,-4-4 0 0 0,0-6 0 0 0,-5-5 0 0 0,-4-2 0 0 0,-2-1 0 0 0,-5-3 0 0 0,-2-3 0 0 0,-3-1 0 0 0,5-5 0 0 0,10-19 0 0 0,6-13 0 0 0,0-10 0 0 0,-1-4 0 0 0,-2-3 0 0 0,-7 0 0 0 0,-7 0 0 0 0,-6 1 0 0 0,-2 1 0 0 0,3 1 0 0 0,-2 0 0 0 0,3-7 0 0 0,2-7 0 0 0,-1-4 0 0 0,1-4 0 0 0,6-2 0 0 0,0 4 0 0 0,-4 1 0 0 0,-5 4 0 0 0,-4 5 0 0 0,-4 0 0 0 0,-2 2 0 0 0,-2-2 0 0 0,-1-3 0 0 0,0-2 0 0 0,0-4 0 0 0,1 2 0 0 0,-1 4 0 0 0,1 5 0 0 0,0 3 0 0 0,0-1 0 0 0,0 1 0 0 0,0-15 0 0 0,0-8 0 0 0,-13-8 0 0 0,-3-9 0 0 0,-3-5 0 0 0,-3 2 0 0 0,2 10 0 0 0,5 10 0 0 0,1 12 0 0 0,3 7 0 0 0,3 3 0 0 0,3 1 0 0 0,-2 2 0 0 0,1 2 0 0 0,0 6-16383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8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13388 15134 16383 0 0,'4'0'0'0'0,"5"0"0"0"0,2 4 0 0 0,-2 6 0 0 0,-1 8 0 0 0,-4 7 0 0 0,-1 2 0 0 0,-1 5 0 0 0,-2 1 0 0 0,-4-6 0 0 0,-6-10 0 0 0,-1-9-16383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8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14288 13414 16383 0 0,'4'0'0'0'0,"1"9"0"0"0,0 5 0 0 0,-1 10 0 0 0,-1 5 0 0 0,-1 5 0 0 0,-1 5 0 0 0,-1 0 0 0 0,5-2 0 0 0,0-4 0 0 0,0-3 0 0 0,-1 1 0 0 0,-2 0 0 0 0,0-2 0 0 0,-1-1 0 0 0,-1-2 0 0 0,0-1 0 0 0,4 4 0 0 0,2 0 0 0 0,-2 0 0 0 0,0-1 0 0 0,-1-2 0 0 0,-1 4 0 0 0,-1 4 0 0 0,3 1 0 0 0,2 2 0 0 0,-1 4 0 0 0,-1 2 0 0 0,-1-2 0 0 0,-2 5 0 0 0,0 2 0 0 0,-1 1 0 0 0,0 1 0 0 0,0-5 0 0 0,0-5 0 0 0,0-6 0 0 0,0-4 0 0 0,-1-3 0 0 0,1-3 0 0 0,0-1 0 0 0,0 0 0 0 0,0 0 0 0 0,0 0 0 0 0,0 0 0 0 0,0 1 0 0 0,0-1 0 0 0,0 5 0 0 0,0-2-16383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8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14367 13203 16383 0 0,'0'4'0'0'0,"4"1"0"0"0,10 4 0 0 0,10 1 0 0 0,5 2 0 0 0,2 4 0 0 0,4 2 0 0 0,4 3 0 0 0,-1-2 0 0 0,2-5 0 0 0,-2 0 0 0 0,4 10 0 0 0,0 0 0 0 0,-3-4 0 0 0,-5-4 0 0 0,-4-2 0 0 0,6 1 0 0 0,4 6 0 0 0,4 0 0 0 0,-2 12 0 0 0,1 1 0 0 0,-8-2 0 0 0,-1-6 0 0 0,-3-7 0 0 0,-2-7 0 0 0,-2 2 0 0 0,-1-1 0 0 0,-6 6 0 0 0,-2 3 0 0 0,-3 2 0 0 0,-1 2 0 0 0,1-1 0 0 0,3 5 0 0 0,-3 0 0 0 0,6 4 0 0 0,-2 0 0 0 0,-4-1 0 0 0,0 1 0 0 0,-3-1 0 0 0,-4-2 0 0 0,-2-2 0 0 0,-3-1 0 0 0,-2 1 0 0 0,-1 1 0 0 0,0 3 0 0 0,-1 0 0 0 0,-4 7 0 0 0,-1 1 0 0 0,-3-8 0 0 0,-1-4 0 0 0,-2-3 0 0 0,-4-2 0 0 0,2-2 0 0 0,-2 1 0 0 0,-2-1 0 0 0,-1 1 0 0 0,-7 0 0 0 0,-2 9 0 0 0,-9 3 0 0 0,-6-5 0 0 0,0-7 0 0 0,-1-4 0 0 0,-1-5 0 0 0,-1-4 0 0 0,-9 3 0 0 0,-7 0 0 0 0,-10-2 0 0 0,0-3 0 0 0,3-3 0 0 0,6-2 0 0 0,9-2 0 0 0,10-1 0 0 0,13 0-16383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8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15870 14790 16383 0 0,'-4'0'0'0'0,"-1"8"0"0"0,-9 19 0 0 0,-1 18 0 0 0,2 8 0 0 0,-1 0 0 0 0,-2 3 0 0 0,-3-4 0 0 0,-2-7 0 0 0,-5-2 0 0 0,-3-9 0 0 0,-5 1 0 0 0,0 0 0 0 0,2-6 0 0 0,10-13 0 0 0,21-16 0 0 0,10-9-16383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8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17449 13385 16383 0 0,'0'-4'0'0'0,"-4"-1"0"0"0,-6 4 0 0 0,-4 6 0 0 0,-5 11 0 0 0,-3 6 0 0 0,-6 8 0 0 0,-2-1 0 0 0,0-2 0 0 0,1-5 0 0 0,5 2 0 0 0,-1 0 0 0 0,4 1 0 0 0,-4 0 0 0 0,4 0 0 0 0,0 0 0 0 0,5-1 0 0 0,4 4 0 0 0,5 2 0 0 0,-1-1 0 0 0,1-1 0 0 0,2 3 0 0 0,1 0 0 0 0,2-1 0 0 0,1-1 0 0 0,1-2 0 0 0,0-2 0 0 0,0 0 0 0 0,1 3 0 0 0,-1 1 0 0 0,0 0 0 0 0,0 3 0 0 0,0 0 0 0 0,1 3 0 0 0,-1-1 0 0 0,0-1 0 0 0,0 1 0 0 0,-1-1 0 0 0,1-2 0 0 0,0-2 0 0 0,0-2 0 0 0,0 2 0 0 0,0 1 0 0 0,0 3 0 0 0,0 5 0 0 0,9 3 0 0 0,1-1 0 0 0,9-3 0 0 0,0-4 0 0 0,-3-3 0 0 0,0-3 0 0 0,10-6 0 0 0,4-7 0 0 0,1-5 0 0 0,0-5 0 0 0,-2-2 0 0 0,-2-3 0 0 0,-1 0 0 0 0,-1 0 0 0 0,0 0 0 0 0,-1 0 0 0 0,3-4 0 0 0,2-1 0 0 0,4-7 0 0 0,-3-6 0 0 0,-4-4 0 0 0,-1 2 0 0 0,-1 1 0 0 0,-5-1 0 0 0,-2 0 0 0 0,1 3 0 0 0,2-4 0 0 0,4-1 0 0 0,8-6 0 0 0,1 2 0 0 0,0 2 0 0 0,-6 1 0 0 0,-3 1 0 0 0,-3-1 0 0 0,5 1 0 0 0,1 0 0 0 0,0-1 0 0 0,0-4 0 0 0,-1-1 0 0 0,0 4 0 0 0,-6 2 0 0 0,-1 1 0 0 0,-4 1 0 0 0,-5-1 0 0 0,-3-1 0 0 0,-4-4 0 0 0,-2-2 0 0 0,-1 0 0 0 0,-1-7 0 0 0,0-2 0 0 0,0 2 0 0 0,1-5 0 0 0,-1-1 0 0 0,1 4 0 0 0,0 0 0 0 0,-4 6 0 0 0,-2 5 0 0 0,-3 3 0 0 0,-1 1 0 0 0,-2 0 0 0 0,-3 1 0 0 0,-4 0 0 0 0,-2-6 0 0 0,-2 0 0 0 0,0 3 0 0 0,-2 7 0 0 0,1 1 0 0 0,3 1 0 0 0,-2 2 0 0 0,-2 0 0 0 0,0-2 0 0 0,0 1 0 0 0,0 0 0 0 0,4-1 0 0 0,-2 1 0 0 0,-2 3 0 0 0,0 0 0 0 0,0 2 0 0 0,-4 3 0 0 0,-2 2 0 0 0,2 2 0 0 0,0 2 0 0 0,-2 1 0 0 0,0 0 0 0 0,1 1 0 0 0,5-1-16383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00.8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17542 14393 16383 0 0,'8'0'0'0'0,"11"4"0"0"0,6 2 0 0 0,3 7 0 0 0,1 2 0 0 0,-4 3 0 0 0,-3-3 0 0 0,-5 1 0 0 0,-5 2 0 0 0,-1 2 0 0 0,2 5 0 0 0,7 3 0 0 0,8 5 0 0 0,-1 0 0 0 0,8-1 0 0 0,1 3 0 0 0,3-1 0 0 0,0 1 0 0 0,-4 0 0 0 0,-4-3 0 0 0,-2-2 0 0 0,-2-2 0 0 0,-3-7 0 0 0,0 3 0 0 0,0 0 0 0 0,-1 0 0 0 0,0 1 0 0 0,1-4 0 0 0,-5-6-16383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13.4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10107 17910 16383 0 0,'4'-4'0'0'0,"6"-1"0"0"0,4 0 0 0 0,5 1 0 0 0,3 9 0 0 0,2 8 0 0 0,0 10 0 0 0,-3 9 0 0 0,-1 3 0 0 0,-5 0 0 0 0,0-6 0 0 0,-3-4 0 0 0,-3-2 0 0 0,-3-1 0 0 0,1-4 0 0 0,-1 2 0 0 0,-1 3 0 0 0,-1 1 0 0 0,-2 1 0 0 0,0 0 0 0 0,-2 0 0 0 0,0-1 0 0 0,0 1 0 0 0,0 3 0 0 0,-1 2 0 0 0,1 3 0 0 0,4 0 0 0 0,5 4 0 0 0,2 2 0 0 0,-2-1 0 0 0,-2-2 0 0 0,-2-4 0 0 0,-2-3 0 0 0,-2 2 0 0 0,0 3 0 0 0,-1 1 0 0 0,-1 1 0 0 0,1-4-16383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3:36:19.35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21049 13823 16383 0 0,'8'0'0'0'0,"11"0"0"0"0,10 0 0 0 0,5 0 0 0 0,0 0 0 0 0,-1-8 0 0 0,-2-7 0 0 0,-3-1 0 0 0,-2-2 0 0 0,-5-1 0 0 0,-6-3 0 0 0,-10 4 0 0 0,-10 4 0 0 0,-12 4 0 0 0,-7 5 0 0 0,-4 2 0 0 0,-1 2 0 0 0,0 2 0 0 0,1 0 0 0 0,-3-1 0 0 0,0 1 0 0 0,1 0 0 0 0,1-1 0 0 0,2 1 0 0 0,2-1 0 0 0,4 8 0 0 0,6 7 0 0 0,6 9 0 0 0,0 4 0 0 0,2 2 0 0 0,2 4 0 0 0,1 0 0 0 0,2-1 0 0 0,6-3 0 0 0,5-6 0 0 0,10-7 0 0 0,6-7 0 0 0,3 0 0 0 0,0-3 0 0 0,0-2 0 0 0,-1-2 0 0 0,3-1 0 0 0,5-2 0 0 0,0 0 0 0 0,-1 0 0 0 0,-3-1 0 0 0,-2 1 0 0 0,-3 0 0 0 0,0-1 0 0 0,-2 1 0 0 0,4 0 0 0 0,1 0 0 0 0,4-4 0 0 0,0-5 0 0 0,-5-2-16383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20.6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15346 15727 16383 0 0,'4'0'0'0'0,"5"-4"0"0"0,6-2 0 0 0,4-3 0 0 0,3-9 0 0 0,14-13 0 0 0,4-14 0 0 0,9-7 0 0 0,16-15 0 0 0,25-29 0 0 0,34-39 0 0 0,33-41 0 0 0,42-69 0 0 0,49-73 0 0 0,47-73 0 0 0,39-59 0 0 0,28-43 0 0 0,-3-7 0 0 0,-18 17 0 0 0,-34 33 0 0 0,-41 48 0 0 0,-41 52 0 0 0,-30 45 0 0 0,-28 45 0 0 0,-14 31 0 0 0,-13 25 0 0 0,-9 19 0 0 0,-7 5 0 0 0,-9 8 0 0 0,-2 4 0 0 0,-1-1 0 0 0,1-4 0 0 0,6-10 0 0 0,3-3 0 0 0,9-9 0 0 0,7-13 0 0 0,8-12 0 0 0,1-9 0 0 0,6-11 0 0 0,7-5 0 0 0,0-1 0 0 0,6-5 0 0 0,7-3 0 0 0,7 0 0 0 0,5 3 0 0 0,-8 3 0 0 0,-2 3 0 0 0,-10 6 0 0 0,-13 20 0 0 0,-8 19 0 0 0,-12 14 0 0 0,-12 6 0 0 0,-14 10 0 0 0,-9 9 0 0 0,-9 16 0 0 0,-3 7 0 0 0,0 4 0 0 0,3-9 0 0 0,-2 0 0 0 0,0 0 0 0 0,-1 4 0 0 0,-8 5 0 0 0,-12 13 0 0 0,-14 23 0 0 0,-15 20 0 0 0,-2 7 0 0 0,-2 4 0 0 0,1 8 0 0 0,0 7 0 0 0,-3 4 0 0 0,-5 6 0 0 0,-8 10-16383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20.6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14367 2487 16383 0 0,'4'0'0'0'0,"14"12"0"0"0,11 13 0 0 0,6 13 0 0 0,8 26 0 0 0,14 34 0 0 0,21 33 0 0 0,18 30 0 0 0,21 30 0 0 0,11 14 0 0 0,5 9 0 0 0,3 1 0 0 0,-1-4 0 0 0,-2-9 0 0 0,-5-10 0 0 0,6-1 0 0 0,4 3 0 0 0,2 2 0 0 0,15 15 0 0 0,22 31 0 0 0,25 38 0 0 0,23 40 0 0 0,23 45 0 0 0,13 24 0 0 0,0 12 0 0 0,-9 2 0 0 0,-14-5 0 0 0,-27-23 0 0 0,-25-25 0 0 0,-16-24 0 0 0,-8-22 0 0 0,-11-22 0 0 0,-7-18 0 0 0,-12-26 0 0 0,-12-21 0 0 0,-9-18 0 0 0,-9-15 0 0 0,-4-2 0 0 0,5 9 0 0 0,14 17 0 0 0,11 18 0 0 0,13 23 0 0 0,10 22 0 0 0,9 15 0 0 0,5 6 0 0 0,3 0 0 0 0,-6-6 0 0 0,-11-19 0 0 0,-18-18 0 0 0,-21-22 0 0 0,-16-23 0 0 0,-8-20 0 0 0,-11-30 0 0 0,-15-28 0 0 0,-14-32 0 0 0,-10-28 0 0 0,-8-25 0 0 0,-10-16 0 0 0,-7-11-16383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26.0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22384 5182 16383 0 0,'4'0'0'0'0,"9"-4"0"0"0,12-6 0 0 0,20-4 0 0 0,32-1 0 0 0,36-1 0 0 0,30 1 0 0 0,25 4 0 0 0,11 4 0 0 0,0 3 0 0 0,-22 2 0 0 0,-34 1 0 0 0,-30 1 0 0 0,-22 1 0 0 0,-15-5 0 0 0,-9 0 0 0 0,-1-1 0 0 0,1 1 0 0 0,8 1 0 0 0,7 2 0 0 0,10 0 0 0 0,4 0 0 0 0,-2 1 0 0 0,-10 0 0 0 0,-4 1 0 0 0,1-1 0 0 0,10-4 0 0 0,5-1 0 0 0,2-1 0 0 0,8 2 0 0 0,-3 1 0 0 0,-2 2 0 0 0,-4 0 0 0 0,2-4 0 0 0,-8 0 0 0 0,3 0 0 0 0,-2 1 0 0 0,-9 1 0 0 0,-4 1 0 0 0,10-3 0 0 0,4 0 0 0 0,2 0 0 0 0,1 1 0 0 0,4 1 0 0 0,0 1 0 0 0,-9 1 0 0 0,-5 1 0 0 0,-1-4 0 0 0,5-1 0 0 0,2-4 0 0 0,6-4 0 0 0,-11-5 0 0 0,-8 2 0 0 0,-11 2 0 0 0,-1 5 0 0 0,8 3 0 0 0,15 3 0 0 0,16 2 0 0 0,10 1 0 0 0,-8 1 0 0 0,-15-1 0 0 0,-19 1-16383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26.6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10107 7216 16383 0 0,'16'0'0'0'0,"18"0"0"0"0,19 0 0 0 0,22 0 0 0 0,21 0 0 0 0,12 0 0 0 0,-1 0 0 0 0,-10 0 0 0 0,-14 0 0 0 0,-13-5 0 0 0,-9 0 0 0 0,-4 0 0 0 0,5 1 0 0 0,17-3 0 0 0,14-1 0 0 0,17 2 0 0 0,6 2 0 0 0,-5 1 0 0 0,-13 1 0 0 0,-15 1 0 0 0,-14 1 0 0 0,-14-4 0 0 0,-4-1 0 0 0,-7 0 0 0 0,-3 1 0 0 0,-4 2 0 0 0,0 0 0 0 0,-3 1 0 0 0,6 1 0 0 0,3 0 0 0 0,8 0 0 0 0,6 0 0 0 0,11 0 0 0 0,5 0 0 0 0,-1 1 0 0 0,-5-1 0 0 0,-2 0 0 0 0,1 0 0 0 0,1 0 0 0 0,2 0 0 0 0,4 0 0 0 0,8 0 0 0 0,5 0 0 0 0,4 0 0 0 0,0 0 0 0 0,-3 0 0 0 0,-9 0 0 0 0,-10 0 0 0 0,-11 0 0 0 0,-8 0 0 0 0,-4 0 0 0 0,-6 0 0 0 0,-5 0 0 0 0,-4 0 0 0 0,0 0 0 0 0,4 0 0 0 0,12 0 0 0 0,11 0 0 0 0,24 0 0 0 0,31 0 0 0 0,32 0 0 0 0,34 0 0 0 0,22 0 0 0 0,15 0 0 0 0,2 0 0 0 0,-2 0 0 0 0,-10 0 0 0 0,-23 0 0 0 0,-42 0-16383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26.6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11986 14556 16383 0 0,'16'0'0'0'0,"38"0"0"0"0,47 0 0 0 0,50 0 0 0 0,46 0 0 0 0,24 0 0 0 0,9 0 0 0 0,-16 0 0 0 0,-23 0 0 0 0,-40 0 0 0 0,-38 0 0 0 0,-33 0 0 0 0,-27 0 0 0 0,-6 0 0 0 0,-3 0 0 0 0,3 0 0 0 0,7 0 0 0 0,9 0 0 0 0,3 0 0 0 0,-2 0 0 0 0,5 0 0 0 0,6 0 0 0 0,7 0 0 0 0,-2 0 0 0 0,6 0 0 0 0,4 0 0 0 0,-5 0 0 0 0,-8 0 0 0 0,2 0 0 0 0,1 0 0 0 0,-2 0 0 0 0,-5 0 0 0 0,0 0 0 0 0,5 0 0 0 0,-7 0 0 0 0,-11 0 0 0 0,-13 0 0 0 0,-9 0 0 0 0,-3 0 0 0 0,12 0 0 0 0,7 0 0 0 0,6 0 0 0 0,14 0 0 0 0,18 0 0 0 0,14 0 0 0 0,5 0 0 0 0,-3 0 0 0 0,-17 0 0 0 0,-12 0 0 0 0,-10 0 0 0 0,-10 0 0 0 0,-5 0 0 0 0,-6 0 0 0 0,7 0 0 0 0,10 0 0 0 0,2 0 0 0 0,2 0 0 0 0,-7 0 0 0 0,-6 0 0 0 0,0 0 0 0 0,-1 0 0 0 0,-6 0 0 0 0,-4 0 0 0 0,4 0 0 0 0,0 0 0 0 0,10 0 0 0 0,2 0 0 0 0,-6 0 0 0 0,-3 0 0 0 0,-2 0 0 0 0,-3 0 0 0 0,-4 0 0 0 0,11 0 0 0 0,12 0 0 0 0,8 0 0 0 0,-2 0 0 0 0,0 0 0 0 0,4 0 0 0 0,14 0 0 0 0,11 0 0 0 0,5 0 0 0 0,1 0 0 0 0,-1 0 0 0 0,-3-4 0 0 0,-15-2 0 0 0,-18-3 0 0 0,-16 0 0 0 0,-11 1 0 0 0,-3-3 0 0 0,-5 2 0 0 0,4-2 0 0 0,4 0 0 0 0,2 3 0 0 0,10 2 0 0 0,12 2 0 0 0,23 3 0 0 0,21-4 0 0 0,20-1 0 0 0,16 2 0 0 0,11-8 0 0 0,-4-6 0 0 0,-16 1 0 0 0,-20 3 0 0 0,-26 4 0 0 0,-16 3 0 0 0,-8 4 0 0 0,3-3 0 0 0,12 0 0 0 0,-2 2 0 0 0,3 0 0 0 0,15 2 0 0 0,23 1 0 0 0,24 0 0 0 0,20 1 0 0 0,5 0 0 0 0,-5 1 0 0 0,-15-1 0 0 0,-21 0 0 0 0,-28 0 0 0 0,-24 0 0 0 0,-16 0 0 0 0,-16 0 0 0 0,-14 0-16383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5:11:26.6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11906 17154 16383 0 0,'4'0'0'0'0,"6"0"0"0"0,4 0 0 0 0,13 0 0 0 0,22 0 0 0 0,48-4 0 0 0,59-5 0 0 0,74-10 0 0 0,54-1 0 0 0,40 2 0 0 0,17 5 0 0 0,-15 5 0 0 0,-44 3 0 0 0,-66 2 0 0 0,-65 3 0 0 0,-54 0 0 0 0,-36 1 0 0 0,-19 0 0 0 0,-10-1 0 0 0,11 1 0 0 0,14-1 0 0 0,18-8 0 0 0,12-2 0 0 0,12-1 0 0 0,14-1 0 0 0,15 1 0 0 0,-9 2 0 0 0,-17 3 0 0 0,-22 6 0 0 0,-12 12 0 0 0,-9 19 0 0 0,-11 5 0 0 0,-10 1 0 0 0,-7-7 0 0 0,0-8 0 0 0,6-7 0 0 0,14-11 0 0 0,9-15 0 0 0,4-8 0 0 0,-1-10 0 0 0,-12 0-16383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7T13:36:19.35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21908 13309 16383 0 0,'0'4'0'0'0,"0"5"0"0"0,0 10 0 0 0,0 5 0 0 0,0 3 0 0 0,4 1 0 0 0,1 0 0 0 0,4-1 0 0 0,1-1 0 0 0,-2-1 0 0 0,2 0 0 0 0,0-1 0 0 0,1 4 0 0 0,0 2 0 0 0,1-1 0 0 0,-1-1 0 0 0,-2-1 0 0 0,-3-1 0 0 0,-2 3 0 0 0,-2 1 0 0 0,2-1 0 0 0,2-1 0 0 0,-2-1 0 0 0,0-2 0 0 0,-2 0 0 0 0,4 8 0 0 0,0 2 0 0 0,4 3 0 0 0,-1-1 0 0 0,-1-2 0 0 0,-2-19 0 0 0,-6-17 0 0 0,-4-21 0 0 0,0-14 0 0 0,0-1-16383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EB880A-12B0-4C3D-9A85-2F79DE9B35D7}" type="datetimeFigureOut">
              <a:rPr lang="en-US"/>
              <a:t>9/7/2021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33861B-7EA4-42B0-A7A3-811F5297E4E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82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PRESENTATION MODE: </a:t>
            </a:r>
          </a:p>
          <a:p>
            <a:r>
              <a:rPr lang="en-US" dirty="0"/>
              <a:t>Have students read the sentence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BB0F4-D064-A141-873B-BDBE5E4EBD40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7F30-C2D8-40C6-AC39-405B333A03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EFD11D-BA3B-4F28-A152-AA8AF0E39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75602-7FF4-4C94-9ADF-B6B1FD593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FE1-DB52-47D4-8CA6-3C7D1447A96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B6188-7DBD-40C5-B740-4398D84D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2BB41-9F3D-40D4-9D61-96C8C5D5B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8A52-8A6A-4CC2-9548-9722890EE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45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9EE39-A8FD-4DAF-8FD8-0D0F810E2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9DB17D-E49D-4812-B5BF-10C8BB294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A37F7-3576-4473-B85F-1FEA62E1B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FE1-DB52-47D4-8CA6-3C7D1447A96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01A43-6038-4323-8C4F-51E05FC4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95375-9F4F-4107-94A2-555B646F6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8A52-8A6A-4CC2-9548-9722890EE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47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BCE5D-F722-42E4-88E4-2444746E2F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7FA854-2673-41AB-A0E5-124DD0BDD5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A9665-61A4-4E33-9F88-8B2B7B5BB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FE1-DB52-47D4-8CA6-3C7D1447A96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9E12C-D74B-4023-8422-160775C0C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12001-A1FE-46E7-82B6-AECE52E3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8A52-8A6A-4CC2-9548-9722890EE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39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E5FF-D34F-7C47-8CA9-A16A8A6D394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29B5-34D2-7044-A80C-BCDDDC1B2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538E52C-E550-405E-8D03-ACDCA1986D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166D99A-CF6C-46BF-9D94-33552D85D5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0ACEC37-8184-4D26-8358-6D6EFBCABF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774AB-C02C-4A3B-AC02-66895A1CD1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772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E99B69-6B65-4D0F-8B0A-74A70AB49D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3B83F4-7B20-445B-98C9-2DB7784A64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689184-DD64-46A0-AC65-63EA11D5E6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19D356-9B76-487C-B9D0-437E5678A8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414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E5FF-D34F-7C47-8CA9-A16A8A6D394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29B5-34D2-7044-A80C-BCDDDC1B2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E5FF-D34F-7C47-8CA9-A16A8A6D394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29B5-34D2-7044-A80C-BCDDDC1B2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97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4585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944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4309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9171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403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8895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E5FF-D34F-7C47-8CA9-A16A8A6D394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29B5-34D2-7044-A80C-BCDDDC1B2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1"/>
            <a:ext cx="5384800" cy="3771900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1"/>
            <a:ext cx="5384800" cy="3771900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E5FF-D34F-7C47-8CA9-A16A8A6D394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29B5-34D2-7044-A80C-BCDDDC1B2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620" indent="0">
              <a:buNone/>
              <a:defRPr sz="2400" b="1"/>
            </a:lvl2pPr>
            <a:lvl3pPr marL="1097240" indent="0">
              <a:buNone/>
              <a:defRPr sz="2200" b="1"/>
            </a:lvl3pPr>
            <a:lvl4pPr marL="1645859" indent="0">
              <a:buNone/>
              <a:defRPr sz="1900" b="1"/>
            </a:lvl4pPr>
            <a:lvl5pPr marL="2194479" indent="0">
              <a:buNone/>
              <a:defRPr sz="1900" b="1"/>
            </a:lvl5pPr>
            <a:lvl6pPr marL="2743099" indent="0">
              <a:buNone/>
              <a:defRPr sz="1900" b="1"/>
            </a:lvl6pPr>
            <a:lvl7pPr marL="3291719" indent="0">
              <a:buNone/>
              <a:defRPr sz="1900" b="1"/>
            </a:lvl7pPr>
            <a:lvl8pPr marL="3840338" indent="0">
              <a:buNone/>
              <a:defRPr sz="1900" b="1"/>
            </a:lvl8pPr>
            <a:lvl9pPr marL="4388958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620" indent="0">
              <a:buNone/>
              <a:defRPr sz="2400" b="1"/>
            </a:lvl2pPr>
            <a:lvl3pPr marL="1097240" indent="0">
              <a:buNone/>
              <a:defRPr sz="2200" b="1"/>
            </a:lvl3pPr>
            <a:lvl4pPr marL="1645859" indent="0">
              <a:buNone/>
              <a:defRPr sz="1900" b="1"/>
            </a:lvl4pPr>
            <a:lvl5pPr marL="2194479" indent="0">
              <a:buNone/>
              <a:defRPr sz="1900" b="1"/>
            </a:lvl5pPr>
            <a:lvl6pPr marL="2743099" indent="0">
              <a:buNone/>
              <a:defRPr sz="1900" b="1"/>
            </a:lvl6pPr>
            <a:lvl7pPr marL="3291719" indent="0">
              <a:buNone/>
              <a:defRPr sz="1900" b="1"/>
            </a:lvl7pPr>
            <a:lvl8pPr marL="3840338" indent="0">
              <a:buNone/>
              <a:defRPr sz="1900" b="1"/>
            </a:lvl8pPr>
            <a:lvl9pPr marL="4388958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E5FF-D34F-7C47-8CA9-A16A8A6D394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29B5-34D2-7044-A80C-BCDDDC1B2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A112E-DFC3-4BD4-8CBC-F6DD35265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F8C9C-45B5-4949-BB0A-E92861356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6417C-1468-452E-A775-8D4A5089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FE1-DB52-47D4-8CA6-3C7D1447A96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D0558-2211-41CF-9A9F-4E6925BF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EBB62-4E76-464E-8CF5-28DD3D613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8A52-8A6A-4CC2-9548-9722890EE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94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E5FF-D34F-7C47-8CA9-A16A8A6D394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29B5-34D2-7044-A80C-BCDDDC1B2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E5FF-D34F-7C47-8CA9-A16A8A6D394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29B5-34D2-7044-A80C-BCDDDC1B2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8620" indent="0">
              <a:buNone/>
              <a:defRPr sz="1400"/>
            </a:lvl2pPr>
            <a:lvl3pPr marL="1097240" indent="0">
              <a:buNone/>
              <a:defRPr sz="1200"/>
            </a:lvl3pPr>
            <a:lvl4pPr marL="1645859" indent="0">
              <a:buNone/>
              <a:defRPr sz="1100"/>
            </a:lvl4pPr>
            <a:lvl5pPr marL="2194479" indent="0">
              <a:buNone/>
              <a:defRPr sz="1100"/>
            </a:lvl5pPr>
            <a:lvl6pPr marL="2743099" indent="0">
              <a:buNone/>
              <a:defRPr sz="1100"/>
            </a:lvl6pPr>
            <a:lvl7pPr marL="3291719" indent="0">
              <a:buNone/>
              <a:defRPr sz="1100"/>
            </a:lvl7pPr>
            <a:lvl8pPr marL="3840338" indent="0">
              <a:buNone/>
              <a:defRPr sz="1100"/>
            </a:lvl8pPr>
            <a:lvl9pPr marL="438895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E5FF-D34F-7C47-8CA9-A16A8A6D394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29B5-34D2-7044-A80C-BCDDDC1B2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48620" indent="0">
              <a:buNone/>
              <a:defRPr sz="3400"/>
            </a:lvl2pPr>
            <a:lvl3pPr marL="1097240" indent="0">
              <a:buNone/>
              <a:defRPr sz="2900"/>
            </a:lvl3pPr>
            <a:lvl4pPr marL="1645859" indent="0">
              <a:buNone/>
              <a:defRPr sz="2400"/>
            </a:lvl4pPr>
            <a:lvl5pPr marL="2194479" indent="0">
              <a:buNone/>
              <a:defRPr sz="2400"/>
            </a:lvl5pPr>
            <a:lvl6pPr marL="2743099" indent="0">
              <a:buNone/>
              <a:defRPr sz="2400"/>
            </a:lvl6pPr>
            <a:lvl7pPr marL="3291719" indent="0">
              <a:buNone/>
              <a:defRPr sz="2400"/>
            </a:lvl7pPr>
            <a:lvl8pPr marL="3840338" indent="0">
              <a:buNone/>
              <a:defRPr sz="2400"/>
            </a:lvl8pPr>
            <a:lvl9pPr marL="4388958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700"/>
            </a:lvl1pPr>
            <a:lvl2pPr marL="548620" indent="0">
              <a:buNone/>
              <a:defRPr sz="1400"/>
            </a:lvl2pPr>
            <a:lvl3pPr marL="1097240" indent="0">
              <a:buNone/>
              <a:defRPr sz="1200"/>
            </a:lvl3pPr>
            <a:lvl4pPr marL="1645859" indent="0">
              <a:buNone/>
              <a:defRPr sz="1100"/>
            </a:lvl4pPr>
            <a:lvl5pPr marL="2194479" indent="0">
              <a:buNone/>
              <a:defRPr sz="1100"/>
            </a:lvl5pPr>
            <a:lvl6pPr marL="2743099" indent="0">
              <a:buNone/>
              <a:defRPr sz="1100"/>
            </a:lvl6pPr>
            <a:lvl7pPr marL="3291719" indent="0">
              <a:buNone/>
              <a:defRPr sz="1100"/>
            </a:lvl7pPr>
            <a:lvl8pPr marL="3840338" indent="0">
              <a:buNone/>
              <a:defRPr sz="1100"/>
            </a:lvl8pPr>
            <a:lvl9pPr marL="438895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E5FF-D34F-7C47-8CA9-A16A8A6D394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29B5-34D2-7044-A80C-BCDDDC1B2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E5FF-D34F-7C47-8CA9-A16A8A6D394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29B5-34D2-7044-A80C-BCDDDC1B2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1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1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E5FF-D34F-7C47-8CA9-A16A8A6D394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29B5-34D2-7044-A80C-BCDDDC1B2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7C13-390C-4C16-885E-0DF982305000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7190-CBBB-4806-820D-D5E7D411E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12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7C13-390C-4C16-885E-0DF982305000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7190-CBBB-4806-820D-D5E7D411E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76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F80A-FF20-814F-A48A-12A6DCEBEE24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82D3-78BE-634A-A3C8-FC3800408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661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F80A-FF20-814F-A48A-12A6DCEBEE24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82D3-78BE-634A-A3C8-FC3800408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35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994C3-DC53-4DE0-98F7-D9F90CAAE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4712B-CEED-4D40-AAB4-28CDF3208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D7D35-9841-4B02-A26C-67ECEB69F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FE1-DB52-47D4-8CA6-3C7D1447A96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B8AE1-B926-45F2-B378-43BDE056A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F1045-F964-4BE7-A8A9-CD8BC49C8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8A52-8A6A-4CC2-9548-9722890EE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215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F80A-FF20-814F-A48A-12A6DCEBEE24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82D3-78BE-634A-A3C8-FC3800408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053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F80A-FF20-814F-A48A-12A6DCEBEE24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82D3-78BE-634A-A3C8-FC3800408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77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F80A-FF20-814F-A48A-12A6DCEBEE24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82D3-78BE-634A-A3C8-FC3800408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341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F80A-FF20-814F-A48A-12A6DCEBEE24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82D3-78BE-634A-A3C8-FC3800408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576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F80A-FF20-814F-A48A-12A6DCEBEE24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82D3-78BE-634A-A3C8-FC3800408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597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F80A-FF20-814F-A48A-12A6DCEBEE24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82D3-78BE-634A-A3C8-FC3800408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171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F80A-FF20-814F-A48A-12A6DCEBEE24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82D3-78BE-634A-A3C8-FC3800408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303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F80A-FF20-814F-A48A-12A6DCEBEE24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82D3-78BE-634A-A3C8-FC3800408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67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F80A-FF20-814F-A48A-12A6DCEBEE24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82D3-78BE-634A-A3C8-FC3800408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098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F2E15-040A-9049-B129-86B0A8EDF2F2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A9395-89B8-BF4E-A58D-C95663EF6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7B9D6-B6AA-4B7A-B631-CC23CD86B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149A8-FA7F-4685-99EF-0A78928C5B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133F17-32DB-4E75-BF3D-F823DFA48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249E19-0D69-46AA-9681-02C4A6A69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FE1-DB52-47D4-8CA6-3C7D1447A96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EAD6C2-D502-48C9-8CA8-E367D3B38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EAAC94-21DD-4041-9EB8-169582F7C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8A52-8A6A-4CC2-9548-9722890EE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870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F2E15-040A-9049-B129-86B0A8EDF2F2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A9395-89B8-BF4E-A58D-C95663EF6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44A2D-0144-4F14-BA56-3C9032582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5B05C-10F4-4BE8-8F57-FCAD9750E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0A7720-B14B-418A-8A30-1A5B80A80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598102-E1B0-4B60-88C4-668CECE19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003FBA-47BD-47DC-9262-163A2F0A59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5D6BA8-493E-4DD1-BC12-2661D392E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FE1-DB52-47D4-8CA6-3C7D1447A96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E6E30A-D86C-4933-8E41-F80B454ED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CC7C86-A743-491C-8BFA-46BA56859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8A52-8A6A-4CC2-9548-9722890EE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32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968F2-39CC-4538-A9BA-B34E8A5D3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1158CA-1343-49E0-A959-4A0FB45DC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FE1-DB52-47D4-8CA6-3C7D1447A96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00E6F0-CA80-4DDE-B657-F0A554D9F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3E4399-486E-44EC-AB37-DF6C0F282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8A52-8A6A-4CC2-9548-9722890EE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81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8CCB5-8FFA-4AC3-A72B-E1A05065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FE1-DB52-47D4-8CA6-3C7D1447A96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4AB50A-9FA5-461F-B568-C47934A32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FB505-88EB-41BA-BB3E-957926B15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8A52-8A6A-4CC2-9548-9722890EE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06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B0837-0343-422F-A8D9-ED30C11EA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B6B26-47C5-4795-8765-104205516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909CBD-AFBF-435B-B719-DF8EF9B8C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3ED34-009D-4379-83DF-AE84611D7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FE1-DB52-47D4-8CA6-3C7D1447A96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9EB6F-6E07-4025-851C-43206CED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5232C-B647-4E20-A67E-51FAC5325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8A52-8A6A-4CC2-9548-9722890EE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6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2DB4-490C-4307-83D6-2202AFE99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965B20-8FAC-45B4-AE58-1A49F56833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01AFB2-9E9D-4125-B1CF-86534638C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CF0983-BC4A-41BF-8EB0-85BA91D20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FE1-DB52-47D4-8CA6-3C7D1447A96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C6112C-205A-4EE9-93FA-A435534AF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BFE0C-4F43-4BDF-BCF5-EEE891910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8A52-8A6A-4CC2-9548-9722890EE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01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AF37A7-985B-4BCD-ABDA-D5652254C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3D52C-845B-47A5-ABC5-6F2E77BBD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89B16-C814-4A1B-A236-4F13283F0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11FE1-DB52-47D4-8CA6-3C7D1447A96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6BBDF-2722-4F9B-A105-364D87C24F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C1DD5-A1BC-4A33-9A35-438E661814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C8A52-8A6A-4CC2-9548-9722890EE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8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8" r:id="rId2"/>
    <p:sldLayoutId id="2147483688" r:id="rId3"/>
    <p:sldLayoutId id="2147483689" r:id="rId4"/>
    <p:sldLayoutId id="2147483690" r:id="rId5"/>
    <p:sldLayoutId id="2147483685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109728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7E5FF-D34F-7C47-8CA9-A16A8A6D394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829B5-34D2-7044-A80C-BCDDDC1B2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ctr" defTabSz="411846" rtl="0" eaLnBrk="1" latinLnBrk="0" hangingPunct="1">
        <a:spcBef>
          <a:spcPct val="0"/>
        </a:spcBef>
        <a:buNone/>
        <a:defRPr sz="39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884" indent="-308884" algn="l" defTabSz="411846" rtl="0" eaLnBrk="1" latinLnBrk="0" hangingPunct="1">
        <a:spcBef>
          <a:spcPct val="20000"/>
        </a:spcBef>
        <a:buFont typeface="Arial"/>
        <a:buChar char="•"/>
        <a:defRPr sz="2883" kern="1200">
          <a:solidFill>
            <a:schemeClr val="tx1"/>
          </a:solidFill>
          <a:latin typeface="+mn-lt"/>
          <a:ea typeface="+mn-ea"/>
          <a:cs typeface="+mn-cs"/>
        </a:defRPr>
      </a:lvl1pPr>
      <a:lvl2pPr marL="669249" indent="-257404" algn="l" defTabSz="411846" rtl="0" eaLnBrk="1" latinLnBrk="0" hangingPunct="1">
        <a:spcBef>
          <a:spcPct val="20000"/>
        </a:spcBef>
        <a:buFont typeface="Arial"/>
        <a:buChar char="–"/>
        <a:defRPr sz="2522" kern="1200">
          <a:solidFill>
            <a:schemeClr val="tx1"/>
          </a:solidFill>
          <a:latin typeface="+mn-lt"/>
          <a:ea typeface="+mn-ea"/>
          <a:cs typeface="+mn-cs"/>
        </a:defRPr>
      </a:lvl2pPr>
      <a:lvl3pPr marL="1029614" indent="-205923" algn="l" defTabSz="411846" rtl="0" eaLnBrk="1" latinLnBrk="0" hangingPunct="1">
        <a:spcBef>
          <a:spcPct val="20000"/>
        </a:spcBef>
        <a:buFont typeface="Arial"/>
        <a:buChar char="•"/>
        <a:defRPr sz="2162" kern="1200">
          <a:solidFill>
            <a:schemeClr val="tx1"/>
          </a:solidFill>
          <a:latin typeface="+mn-lt"/>
          <a:ea typeface="+mn-ea"/>
          <a:cs typeface="+mn-cs"/>
        </a:defRPr>
      </a:lvl3pPr>
      <a:lvl4pPr marL="1441460" indent="-205923" algn="l" defTabSz="411846" rtl="0" eaLnBrk="1" latinLnBrk="0" hangingPunct="1">
        <a:spcBef>
          <a:spcPct val="20000"/>
        </a:spcBef>
        <a:buFont typeface="Arial"/>
        <a:buChar char="–"/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1853306" indent="-205923" algn="l" defTabSz="411846" rtl="0" eaLnBrk="1" latinLnBrk="0" hangingPunct="1">
        <a:spcBef>
          <a:spcPct val="20000"/>
        </a:spcBef>
        <a:buFont typeface="Arial"/>
        <a:buChar char="»"/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265152" indent="-205923" algn="l" defTabSz="411846" rtl="0" eaLnBrk="1" latinLnBrk="0" hangingPunct="1">
        <a:spcBef>
          <a:spcPct val="200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676997" indent="-205923" algn="l" defTabSz="411846" rtl="0" eaLnBrk="1" latinLnBrk="0" hangingPunct="1">
        <a:spcBef>
          <a:spcPct val="200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088843" indent="-205923" algn="l" defTabSz="411846" rtl="0" eaLnBrk="1" latinLnBrk="0" hangingPunct="1">
        <a:spcBef>
          <a:spcPct val="200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500689" indent="-205923" algn="l" defTabSz="411846" rtl="0" eaLnBrk="1" latinLnBrk="0" hangingPunct="1">
        <a:spcBef>
          <a:spcPct val="200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846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1pPr>
      <a:lvl2pPr marL="411846" algn="l" defTabSz="411846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2pPr>
      <a:lvl3pPr marL="823692" algn="l" defTabSz="411846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3pPr>
      <a:lvl4pPr marL="1235537" algn="l" defTabSz="411846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4pPr>
      <a:lvl5pPr marL="1647383" algn="l" defTabSz="411846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5pPr>
      <a:lvl6pPr marL="2059229" algn="l" defTabSz="411846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6pPr>
      <a:lvl7pPr marL="2471075" algn="l" defTabSz="411846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7pPr>
      <a:lvl8pPr marL="2882920" algn="l" defTabSz="411846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8pPr>
      <a:lvl9pPr marL="3294766" algn="l" defTabSz="411846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DF79078-E9F0-4827-9EC7-F92EA4750C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4D677DD-5225-49B5-875E-A9B7845302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A548ED1-B7A7-4206-B665-F0CAC7EA5AE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E426971-EB48-46AB-96E1-643AB4445A7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30BA53E-AD5E-49E9-81EC-F2BACCE171E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45BC60E3-1D94-4326-83DA-3F953A9E78C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87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109728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7E5FF-D34F-7C47-8CA9-A16A8A6D394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829B5-34D2-7044-A80C-BCDDDC1B2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48620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64" indent="-411464" algn="l" defTabSz="548620" rtl="0" eaLnBrk="1" latinLnBrk="0" hangingPunct="1">
        <a:spcBef>
          <a:spcPct val="20000"/>
        </a:spcBef>
        <a:buFont typeface="Arial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91507" indent="-342888" algn="l" defTabSz="548620" rtl="0" eaLnBrk="1" latinLnBrk="0" hangingPunct="1">
        <a:spcBef>
          <a:spcPct val="20000"/>
        </a:spcBef>
        <a:buFont typeface="Arial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49" indent="-274310" algn="l" defTabSz="54862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69" indent="-274310" algn="l" defTabSz="54862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789" indent="-274310" algn="l" defTabSz="54862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409" indent="-274310" algn="l" defTabSz="54862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28" indent="-274310" algn="l" defTabSz="54862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48" indent="-274310" algn="l" defTabSz="54862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268" indent="-274310" algn="l" defTabSz="54862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2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0" algn="l" defTabSz="54862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40" algn="l" defTabSz="54862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59" algn="l" defTabSz="54862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479" algn="l" defTabSz="54862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099" algn="l" defTabSz="54862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19" algn="l" defTabSz="54862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38" algn="l" defTabSz="54862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8958" algn="l" defTabSz="54862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D7C13-390C-4C16-885E-0DF982305000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E7190-CBBB-4806-820D-D5E7D411E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5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8F80A-FF20-814F-A48A-12A6DCEBEE24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D82D3-78BE-634A-A3C8-FC3800408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F2E15-040A-9049-B129-86B0A8EDF2F2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A9395-89B8-BF4E-A58D-C95663EF6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3" r:id="rId2"/>
  </p:sldLayoutIdLst>
  <p:transition spd="med"/>
  <p:txStyles>
    <p:titleStyle>
      <a:lvl1pPr algn="ctr" defTabSz="60958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9" Type="http://schemas.openxmlformats.org/officeDocument/2006/relationships/image" Target="../media/image21.png"/><Relationship Id="rId21" Type="http://schemas.openxmlformats.org/officeDocument/2006/relationships/customXml" Target="../ink/ink10.xml"/><Relationship Id="rId34" Type="http://schemas.openxmlformats.org/officeDocument/2006/relationships/image" Target="../media/image19.png"/><Relationship Id="rId42" Type="http://schemas.openxmlformats.org/officeDocument/2006/relationships/customXml" Target="../ink/ink21.xml"/><Relationship Id="rId47" Type="http://schemas.openxmlformats.org/officeDocument/2006/relationships/image" Target="../media/image25.png"/><Relationship Id="rId50" Type="http://schemas.openxmlformats.org/officeDocument/2006/relationships/customXml" Target="../ink/ink25.xml"/><Relationship Id="rId55" Type="http://schemas.openxmlformats.org/officeDocument/2006/relationships/image" Target="../media/image29.png"/><Relationship Id="rId7" Type="http://schemas.openxmlformats.org/officeDocument/2006/relationships/customXml" Target="../ink/ink3.xml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9" Type="http://schemas.openxmlformats.org/officeDocument/2006/relationships/customXml" Target="../ink/ink14.xml"/><Relationship Id="rId11" Type="http://schemas.openxmlformats.org/officeDocument/2006/relationships/customXml" Target="../ink/ink5.xml"/><Relationship Id="rId24" Type="http://schemas.openxmlformats.org/officeDocument/2006/relationships/image" Target="../media/image14.png"/><Relationship Id="rId32" Type="http://schemas.openxmlformats.org/officeDocument/2006/relationships/image" Target="../media/image18.png"/><Relationship Id="rId37" Type="http://schemas.openxmlformats.org/officeDocument/2006/relationships/customXml" Target="../ink/ink18.xml"/><Relationship Id="rId40" Type="http://schemas.openxmlformats.org/officeDocument/2006/relationships/customXml" Target="../ink/ink20.xml"/><Relationship Id="rId45" Type="http://schemas.openxmlformats.org/officeDocument/2006/relationships/image" Target="../media/image24.png"/><Relationship Id="rId53" Type="http://schemas.openxmlformats.org/officeDocument/2006/relationships/image" Target="../media/image28.png"/><Relationship Id="rId58" Type="http://schemas.openxmlformats.org/officeDocument/2006/relationships/customXml" Target="../ink/ink29.xml"/><Relationship Id="rId5" Type="http://schemas.openxmlformats.org/officeDocument/2006/relationships/customXml" Target="../ink/ink2.xml"/><Relationship Id="rId61" Type="http://schemas.openxmlformats.org/officeDocument/2006/relationships/image" Target="../media/image32.png"/><Relationship Id="rId19" Type="http://schemas.openxmlformats.org/officeDocument/2006/relationships/customXml" Target="../ink/ink9.xml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openxmlformats.org/officeDocument/2006/relationships/customXml" Target="../ink/ink13.xml"/><Relationship Id="rId30" Type="http://schemas.openxmlformats.org/officeDocument/2006/relationships/image" Target="../media/image17.png"/><Relationship Id="rId35" Type="http://schemas.openxmlformats.org/officeDocument/2006/relationships/customXml" Target="../ink/ink17.xml"/><Relationship Id="rId43" Type="http://schemas.openxmlformats.org/officeDocument/2006/relationships/image" Target="../media/image23.png"/><Relationship Id="rId48" Type="http://schemas.openxmlformats.org/officeDocument/2006/relationships/customXml" Target="../ink/ink24.xml"/><Relationship Id="rId56" Type="http://schemas.openxmlformats.org/officeDocument/2006/relationships/customXml" Target="../ink/ink28.xml"/><Relationship Id="rId8" Type="http://schemas.openxmlformats.org/officeDocument/2006/relationships/image" Target="../media/image6.png"/><Relationship Id="rId51" Type="http://schemas.openxmlformats.org/officeDocument/2006/relationships/image" Target="../media/image27.png"/><Relationship Id="rId3" Type="http://schemas.openxmlformats.org/officeDocument/2006/relationships/customXml" Target="../ink/ink1.xml"/><Relationship Id="rId12" Type="http://schemas.openxmlformats.org/officeDocument/2006/relationships/image" Target="../media/image8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customXml" Target="../ink/ink19.xml"/><Relationship Id="rId46" Type="http://schemas.openxmlformats.org/officeDocument/2006/relationships/customXml" Target="../ink/ink23.xml"/><Relationship Id="rId59" Type="http://schemas.openxmlformats.org/officeDocument/2006/relationships/image" Target="../media/image31.png"/><Relationship Id="rId20" Type="http://schemas.openxmlformats.org/officeDocument/2006/relationships/image" Target="../media/image12.png"/><Relationship Id="rId41" Type="http://schemas.openxmlformats.org/officeDocument/2006/relationships/image" Target="../media/image22.png"/><Relationship Id="rId54" Type="http://schemas.openxmlformats.org/officeDocument/2006/relationships/customXml" Target="../ink/ink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6.png"/><Relationship Id="rId36" Type="http://schemas.openxmlformats.org/officeDocument/2006/relationships/image" Target="../media/image20.png"/><Relationship Id="rId49" Type="http://schemas.openxmlformats.org/officeDocument/2006/relationships/image" Target="../media/image26.png"/><Relationship Id="rId57" Type="http://schemas.openxmlformats.org/officeDocument/2006/relationships/image" Target="../media/image30.png"/><Relationship Id="rId10" Type="http://schemas.openxmlformats.org/officeDocument/2006/relationships/image" Target="../media/image7.png"/><Relationship Id="rId31" Type="http://schemas.openxmlformats.org/officeDocument/2006/relationships/customXml" Target="../ink/ink15.xml"/><Relationship Id="rId44" Type="http://schemas.openxmlformats.org/officeDocument/2006/relationships/customXml" Target="../ink/ink22.xml"/><Relationship Id="rId52" Type="http://schemas.openxmlformats.org/officeDocument/2006/relationships/customXml" Target="../ink/ink26.xml"/><Relationship Id="rId60" Type="http://schemas.openxmlformats.org/officeDocument/2006/relationships/customXml" Target="../ink/ink30.xml"/><Relationship Id="rId4" Type="http://schemas.openxmlformats.org/officeDocument/2006/relationships/image" Target="../media/image4.png"/><Relationship Id="rId9" Type="http://schemas.openxmlformats.org/officeDocument/2006/relationships/customXml" Target="../ink/ink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6v-K-mqvGsk?feature=oembe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askleo.com/what-is-facebook-fan-friday/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acc.typepad.com/synthesis/2009/11/the-time-is-now.html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26.xml"/><Relationship Id="rId1" Type="http://schemas.openxmlformats.org/officeDocument/2006/relationships/video" Target="https://www.youtube.com/embed/pnXJGNo08v0?feature=oembed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customXml" Target="../ink/ink35.xml"/><Relationship Id="rId18" Type="http://schemas.openxmlformats.org/officeDocument/2006/relationships/image" Target="../media/image83.png"/><Relationship Id="rId26" Type="http://schemas.openxmlformats.org/officeDocument/2006/relationships/image" Target="../media/image87.png"/><Relationship Id="rId3" Type="http://schemas.openxmlformats.org/officeDocument/2006/relationships/image" Target="../media/image75.png"/><Relationship Id="rId21" Type="http://schemas.openxmlformats.org/officeDocument/2006/relationships/customXml" Target="../ink/ink39.xml"/><Relationship Id="rId7" Type="http://schemas.openxmlformats.org/officeDocument/2006/relationships/customXml" Target="../ink/ink32.xml"/><Relationship Id="rId12" Type="http://schemas.openxmlformats.org/officeDocument/2006/relationships/image" Target="../media/image80.png"/><Relationship Id="rId17" Type="http://schemas.openxmlformats.org/officeDocument/2006/relationships/customXml" Target="../ink/ink37.xml"/><Relationship Id="rId25" Type="http://schemas.openxmlformats.org/officeDocument/2006/relationships/customXml" Target="../ink/ink41.xml"/><Relationship Id="rId2" Type="http://schemas.openxmlformats.org/officeDocument/2006/relationships/image" Target="../media/image74.png"/><Relationship Id="rId16" Type="http://schemas.openxmlformats.org/officeDocument/2006/relationships/image" Target="../media/image82.png"/><Relationship Id="rId20" Type="http://schemas.openxmlformats.org/officeDocument/2006/relationships/image" Target="../media/image84.png"/><Relationship Id="rId29" Type="http://schemas.openxmlformats.org/officeDocument/2006/relationships/customXml" Target="../ink/ink4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7.png"/><Relationship Id="rId11" Type="http://schemas.openxmlformats.org/officeDocument/2006/relationships/customXml" Target="../ink/ink34.xml"/><Relationship Id="rId24" Type="http://schemas.openxmlformats.org/officeDocument/2006/relationships/image" Target="../media/image86.png"/><Relationship Id="rId5" Type="http://schemas.openxmlformats.org/officeDocument/2006/relationships/customXml" Target="../ink/ink31.xml"/><Relationship Id="rId15" Type="http://schemas.openxmlformats.org/officeDocument/2006/relationships/customXml" Target="../ink/ink36.xml"/><Relationship Id="rId23" Type="http://schemas.openxmlformats.org/officeDocument/2006/relationships/customXml" Target="../ink/ink40.xml"/><Relationship Id="rId28" Type="http://schemas.openxmlformats.org/officeDocument/2006/relationships/image" Target="../media/image88.png"/><Relationship Id="rId10" Type="http://schemas.openxmlformats.org/officeDocument/2006/relationships/image" Target="../media/image79.png"/><Relationship Id="rId19" Type="http://schemas.openxmlformats.org/officeDocument/2006/relationships/customXml" Target="../ink/ink38.xml"/><Relationship Id="rId4" Type="http://schemas.openxmlformats.org/officeDocument/2006/relationships/image" Target="../media/image76.png"/><Relationship Id="rId9" Type="http://schemas.openxmlformats.org/officeDocument/2006/relationships/customXml" Target="../ink/ink33.xml"/><Relationship Id="rId14" Type="http://schemas.openxmlformats.org/officeDocument/2006/relationships/image" Target="../media/image81.png"/><Relationship Id="rId22" Type="http://schemas.openxmlformats.org/officeDocument/2006/relationships/image" Target="../media/image85.png"/><Relationship Id="rId27" Type="http://schemas.openxmlformats.org/officeDocument/2006/relationships/customXml" Target="../ink/ink42.xml"/><Relationship Id="rId30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4.xml"/><Relationship Id="rId21" Type="http://schemas.openxmlformats.org/officeDocument/2006/relationships/image" Target="../media/image100.png"/><Relationship Id="rId42" Type="http://schemas.openxmlformats.org/officeDocument/2006/relationships/customXml" Target="../ink/ink62.xml"/><Relationship Id="rId47" Type="http://schemas.openxmlformats.org/officeDocument/2006/relationships/image" Target="../media/image113.png"/><Relationship Id="rId63" Type="http://schemas.openxmlformats.org/officeDocument/2006/relationships/image" Target="../media/image121.png"/><Relationship Id="rId68" Type="http://schemas.openxmlformats.org/officeDocument/2006/relationships/customXml" Target="../ink/ink75.xml"/><Relationship Id="rId2" Type="http://schemas.openxmlformats.org/officeDocument/2006/relationships/image" Target="../media/image75.png"/><Relationship Id="rId16" Type="http://schemas.openxmlformats.org/officeDocument/2006/relationships/customXml" Target="../ink/ink49.xml"/><Relationship Id="rId29" Type="http://schemas.openxmlformats.org/officeDocument/2006/relationships/image" Target="../media/image104.png"/><Relationship Id="rId11" Type="http://schemas.openxmlformats.org/officeDocument/2006/relationships/image" Target="../media/image95.png"/><Relationship Id="rId24" Type="http://schemas.openxmlformats.org/officeDocument/2006/relationships/customXml" Target="../ink/ink53.xml"/><Relationship Id="rId32" Type="http://schemas.openxmlformats.org/officeDocument/2006/relationships/customXml" Target="../ink/ink57.xml"/><Relationship Id="rId37" Type="http://schemas.openxmlformats.org/officeDocument/2006/relationships/image" Target="../media/image108.png"/><Relationship Id="rId40" Type="http://schemas.openxmlformats.org/officeDocument/2006/relationships/customXml" Target="../ink/ink61.xml"/><Relationship Id="rId45" Type="http://schemas.openxmlformats.org/officeDocument/2006/relationships/image" Target="../media/image112.png"/><Relationship Id="rId53" Type="http://schemas.openxmlformats.org/officeDocument/2006/relationships/image" Target="../media/image116.png"/><Relationship Id="rId58" Type="http://schemas.openxmlformats.org/officeDocument/2006/relationships/customXml" Target="../ink/ink70.xml"/><Relationship Id="rId66" Type="http://schemas.openxmlformats.org/officeDocument/2006/relationships/customXml" Target="../ink/ink74.xml"/><Relationship Id="rId74" Type="http://schemas.openxmlformats.org/officeDocument/2006/relationships/customXml" Target="../ink/ink78.xml"/><Relationship Id="rId5" Type="http://schemas.openxmlformats.org/officeDocument/2006/relationships/image" Target="../media/image92.png"/><Relationship Id="rId61" Type="http://schemas.openxmlformats.org/officeDocument/2006/relationships/image" Target="../media/image120.png"/><Relationship Id="rId19" Type="http://schemas.openxmlformats.org/officeDocument/2006/relationships/image" Target="../media/image99.png"/><Relationship Id="rId14" Type="http://schemas.openxmlformats.org/officeDocument/2006/relationships/customXml" Target="../ink/ink48.xml"/><Relationship Id="rId22" Type="http://schemas.openxmlformats.org/officeDocument/2006/relationships/customXml" Target="../ink/ink52.xml"/><Relationship Id="rId27" Type="http://schemas.openxmlformats.org/officeDocument/2006/relationships/image" Target="../media/image103.png"/><Relationship Id="rId30" Type="http://schemas.openxmlformats.org/officeDocument/2006/relationships/customXml" Target="../ink/ink56.xml"/><Relationship Id="rId35" Type="http://schemas.openxmlformats.org/officeDocument/2006/relationships/image" Target="../media/image107.png"/><Relationship Id="rId43" Type="http://schemas.openxmlformats.org/officeDocument/2006/relationships/image" Target="../media/image111.png"/><Relationship Id="rId48" Type="http://schemas.openxmlformats.org/officeDocument/2006/relationships/customXml" Target="../ink/ink65.xml"/><Relationship Id="rId56" Type="http://schemas.openxmlformats.org/officeDocument/2006/relationships/customXml" Target="../ink/ink69.xml"/><Relationship Id="rId64" Type="http://schemas.openxmlformats.org/officeDocument/2006/relationships/customXml" Target="../ink/ink73.xml"/><Relationship Id="rId69" Type="http://schemas.openxmlformats.org/officeDocument/2006/relationships/image" Target="../media/image124.png"/><Relationship Id="rId8" Type="http://schemas.openxmlformats.org/officeDocument/2006/relationships/customXml" Target="../ink/ink45.xml"/><Relationship Id="rId51" Type="http://schemas.openxmlformats.org/officeDocument/2006/relationships/image" Target="../media/image115.png"/><Relationship Id="rId72" Type="http://schemas.openxmlformats.org/officeDocument/2006/relationships/customXml" Target="../ink/ink77.xml"/><Relationship Id="rId3" Type="http://schemas.openxmlformats.org/officeDocument/2006/relationships/image" Target="../media/image90.png"/><Relationship Id="rId12" Type="http://schemas.openxmlformats.org/officeDocument/2006/relationships/customXml" Target="../ink/ink47.xml"/><Relationship Id="rId17" Type="http://schemas.openxmlformats.org/officeDocument/2006/relationships/image" Target="../media/image98.png"/><Relationship Id="rId25" Type="http://schemas.openxmlformats.org/officeDocument/2006/relationships/image" Target="../media/image102.png"/><Relationship Id="rId33" Type="http://schemas.openxmlformats.org/officeDocument/2006/relationships/image" Target="../media/image106.png"/><Relationship Id="rId38" Type="http://schemas.openxmlformats.org/officeDocument/2006/relationships/customXml" Target="../ink/ink60.xml"/><Relationship Id="rId46" Type="http://schemas.openxmlformats.org/officeDocument/2006/relationships/customXml" Target="../ink/ink64.xml"/><Relationship Id="rId59" Type="http://schemas.openxmlformats.org/officeDocument/2006/relationships/image" Target="../media/image119.png"/><Relationship Id="rId67" Type="http://schemas.openxmlformats.org/officeDocument/2006/relationships/image" Target="../media/image123.png"/><Relationship Id="rId20" Type="http://schemas.openxmlformats.org/officeDocument/2006/relationships/customXml" Target="../ink/ink51.xml"/><Relationship Id="rId41" Type="http://schemas.openxmlformats.org/officeDocument/2006/relationships/image" Target="../media/image110.png"/><Relationship Id="rId54" Type="http://schemas.openxmlformats.org/officeDocument/2006/relationships/customXml" Target="../ink/ink68.xml"/><Relationship Id="rId62" Type="http://schemas.openxmlformats.org/officeDocument/2006/relationships/customXml" Target="../ink/ink72.xml"/><Relationship Id="rId70" Type="http://schemas.openxmlformats.org/officeDocument/2006/relationships/customXml" Target="../ink/ink76.xml"/><Relationship Id="rId75" Type="http://schemas.openxmlformats.org/officeDocument/2006/relationships/image" Target="../media/image127.png"/><Relationship Id="rId1" Type="http://schemas.openxmlformats.org/officeDocument/2006/relationships/slideLayout" Target="../slideLayouts/slideLayout34.xml"/><Relationship Id="rId6" Type="http://schemas.openxmlformats.org/officeDocument/2006/relationships/customXml" Target="../ink/ink44.xml"/><Relationship Id="rId15" Type="http://schemas.openxmlformats.org/officeDocument/2006/relationships/image" Target="../media/image97.png"/><Relationship Id="rId23" Type="http://schemas.openxmlformats.org/officeDocument/2006/relationships/image" Target="../media/image101.png"/><Relationship Id="rId28" Type="http://schemas.openxmlformats.org/officeDocument/2006/relationships/customXml" Target="../ink/ink55.xml"/><Relationship Id="rId36" Type="http://schemas.openxmlformats.org/officeDocument/2006/relationships/customXml" Target="../ink/ink59.xml"/><Relationship Id="rId49" Type="http://schemas.openxmlformats.org/officeDocument/2006/relationships/image" Target="../media/image114.png"/><Relationship Id="rId57" Type="http://schemas.openxmlformats.org/officeDocument/2006/relationships/image" Target="../media/image118.png"/><Relationship Id="rId10" Type="http://schemas.openxmlformats.org/officeDocument/2006/relationships/customXml" Target="../ink/ink46.xml"/><Relationship Id="rId31" Type="http://schemas.openxmlformats.org/officeDocument/2006/relationships/image" Target="../media/image105.png"/><Relationship Id="rId44" Type="http://schemas.openxmlformats.org/officeDocument/2006/relationships/customXml" Target="../ink/ink63.xml"/><Relationship Id="rId52" Type="http://schemas.openxmlformats.org/officeDocument/2006/relationships/customXml" Target="../ink/ink67.xml"/><Relationship Id="rId60" Type="http://schemas.openxmlformats.org/officeDocument/2006/relationships/customXml" Target="../ink/ink71.xml"/><Relationship Id="rId65" Type="http://schemas.openxmlformats.org/officeDocument/2006/relationships/image" Target="../media/image122.png"/><Relationship Id="rId73" Type="http://schemas.openxmlformats.org/officeDocument/2006/relationships/image" Target="../media/image126.png"/><Relationship Id="rId4" Type="http://schemas.openxmlformats.org/officeDocument/2006/relationships/image" Target="../media/image91.png"/><Relationship Id="rId9" Type="http://schemas.openxmlformats.org/officeDocument/2006/relationships/image" Target="../media/image94.png"/><Relationship Id="rId13" Type="http://schemas.openxmlformats.org/officeDocument/2006/relationships/image" Target="../media/image96.png"/><Relationship Id="rId18" Type="http://schemas.openxmlformats.org/officeDocument/2006/relationships/customXml" Target="../ink/ink50.xml"/><Relationship Id="rId39" Type="http://schemas.openxmlformats.org/officeDocument/2006/relationships/image" Target="../media/image109.png"/><Relationship Id="rId34" Type="http://schemas.openxmlformats.org/officeDocument/2006/relationships/customXml" Target="../ink/ink58.xml"/><Relationship Id="rId50" Type="http://schemas.openxmlformats.org/officeDocument/2006/relationships/customXml" Target="../ink/ink66.xml"/><Relationship Id="rId55" Type="http://schemas.openxmlformats.org/officeDocument/2006/relationships/image" Target="../media/image117.png"/><Relationship Id="rId7" Type="http://schemas.openxmlformats.org/officeDocument/2006/relationships/image" Target="../media/image93.png"/><Relationship Id="rId71" Type="http://schemas.openxmlformats.org/officeDocument/2006/relationships/image" Target="../media/image12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92.png"/><Relationship Id="rId4" Type="http://schemas.openxmlformats.org/officeDocument/2006/relationships/image" Target="../media/image12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6.png"/><Relationship Id="rId5" Type="http://schemas.openxmlformats.org/officeDocument/2006/relationships/customXml" Target="../ink/ink79.xml"/><Relationship Id="rId4" Type="http://schemas.openxmlformats.org/officeDocument/2006/relationships/image" Target="../media/image13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7.png"/><Relationship Id="rId7" Type="http://schemas.openxmlformats.org/officeDocument/2006/relationships/customXml" Target="../ink/ink81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9.png"/><Relationship Id="rId5" Type="http://schemas.openxmlformats.org/officeDocument/2006/relationships/customXml" Target="../ink/ink80.xml"/><Relationship Id="rId4" Type="http://schemas.openxmlformats.org/officeDocument/2006/relationships/image" Target="../media/image13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4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4.png"/><Relationship Id="rId5" Type="http://schemas.openxmlformats.org/officeDocument/2006/relationships/customXml" Target="../ink/ink82.xml"/><Relationship Id="rId4" Type="http://schemas.openxmlformats.org/officeDocument/2006/relationships/image" Target="../media/image143.jp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75.png"/><Relationship Id="rId7" Type="http://schemas.openxmlformats.org/officeDocument/2006/relationships/customXml" Target="../ink/ink84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7.png"/><Relationship Id="rId5" Type="http://schemas.openxmlformats.org/officeDocument/2006/relationships/customXml" Target="../ink/ink83.xml"/><Relationship Id="rId10" Type="http://schemas.openxmlformats.org/officeDocument/2006/relationships/image" Target="../media/image149.png"/><Relationship Id="rId4" Type="http://schemas.openxmlformats.org/officeDocument/2006/relationships/image" Target="../media/image146.png"/><Relationship Id="rId9" Type="http://schemas.openxmlformats.org/officeDocument/2006/relationships/customXml" Target="../ink/ink8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ocial_studies" TargetMode="Externa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c8M0Vjot3Y?feature=oembed" TargetMode="Externa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od morning!">
            <a:extLst>
              <a:ext uri="{FF2B5EF4-FFF2-40B4-BE49-F238E27FC236}">
                <a16:creationId xmlns:a16="http://schemas.microsoft.com/office/drawing/2014/main" id="{B2E7EC12-B389-4BDF-8EEE-66C44CCD5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68" y="168886"/>
            <a:ext cx="6520228" cy="652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CA8531-A804-4A80-AD18-9F28FF8C55B2}"/>
              </a:ext>
            </a:extLst>
          </p:cNvPr>
          <p:cNvSpPr txBox="1"/>
          <p:nvPr/>
        </p:nvSpPr>
        <p:spPr>
          <a:xfrm>
            <a:off x="6978911" y="1879791"/>
            <a:ext cx="44172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/>
              <a:t>Unpack your bookbag.</a:t>
            </a:r>
          </a:p>
          <a:p>
            <a:pPr marL="342900" indent="-342900">
              <a:buAutoNum type="arabicPeriod"/>
            </a:pPr>
            <a:endParaRPr lang="en-US" sz="2800" b="1"/>
          </a:p>
          <a:p>
            <a:pPr marL="342900" indent="-342900">
              <a:buAutoNum type="arabicPeriod"/>
            </a:pPr>
            <a:r>
              <a:rPr lang="en-US" sz="2800" b="1"/>
              <a:t>Use the restroom.</a:t>
            </a:r>
          </a:p>
          <a:p>
            <a:pPr marL="342900" indent="-342900">
              <a:buAutoNum type="arabicPeriod"/>
            </a:pPr>
            <a:endParaRPr lang="en-US" sz="2800" b="1"/>
          </a:p>
          <a:p>
            <a:pPr marL="342900" indent="-342900">
              <a:buAutoNum type="arabicPeriod"/>
            </a:pPr>
            <a:r>
              <a:rPr lang="en-US" sz="2800" b="1"/>
              <a:t>Sharpen your pencils.</a:t>
            </a:r>
          </a:p>
          <a:p>
            <a:pPr marL="342900" indent="-342900">
              <a:buAutoNum type="arabicPeriod"/>
            </a:pPr>
            <a:endParaRPr lang="en-US" sz="2800" b="1"/>
          </a:p>
          <a:p>
            <a:pPr marL="342900" indent="-342900">
              <a:buAutoNum type="arabicPeriod"/>
            </a:pPr>
            <a:r>
              <a:rPr lang="en-US" sz="2800" b="1"/>
              <a:t>Start your morning work.</a:t>
            </a:r>
          </a:p>
        </p:txBody>
      </p:sp>
    </p:spTree>
    <p:extLst>
      <p:ext uri="{BB962C8B-B14F-4D97-AF65-F5344CB8AC3E}">
        <p14:creationId xmlns:p14="http://schemas.microsoft.com/office/powerpoint/2010/main" val="1362074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29DFD59E-0F76-4686-A44F-B4FDBF5FF5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438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9600" b="1" dirty="0">
                <a:latin typeface="Comic Sans MS" panose="030F0702030302020204" pitchFamily="66" charset="0"/>
              </a:rPr>
              <a:t>Run fast.</a:t>
            </a:r>
          </a:p>
        </p:txBody>
      </p:sp>
    </p:spTree>
    <p:extLst>
      <p:ext uri="{BB962C8B-B14F-4D97-AF65-F5344CB8AC3E}">
        <p14:creationId xmlns:p14="http://schemas.microsoft.com/office/powerpoint/2010/main" val="41386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00">
        <p:random/>
      </p:transition>
    </mc:Choice>
    <mc:Fallback xmlns="">
      <p:transition spd="slow" advTm="2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586ED4CF-65AC-4125-885A-6DDE1FDBDC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438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9600" b="1" dirty="0">
                <a:latin typeface="Comic Sans MS" panose="030F0702030302020204" pitchFamily="66" charset="0"/>
              </a:rPr>
              <a:t>I want it.</a:t>
            </a:r>
          </a:p>
        </p:txBody>
      </p:sp>
    </p:spTree>
    <p:extLst>
      <p:ext uri="{BB962C8B-B14F-4D97-AF65-F5344CB8AC3E}">
        <p14:creationId xmlns:p14="http://schemas.microsoft.com/office/powerpoint/2010/main" val="141553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00">
        <p:random/>
      </p:transition>
    </mc:Choice>
    <mc:Fallback xmlns="">
      <p:transition spd="slow" advTm="2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930091F0-24D3-4D98-8C72-BCCF12C02A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438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9600" b="1" dirty="0">
                <a:latin typeface="Comic Sans MS" panose="030F0702030302020204" pitchFamily="66" charset="0"/>
              </a:rPr>
              <a:t>We made it.</a:t>
            </a:r>
          </a:p>
        </p:txBody>
      </p:sp>
    </p:spTree>
    <p:extLst>
      <p:ext uri="{BB962C8B-B14F-4D97-AF65-F5344CB8AC3E}">
        <p14:creationId xmlns:p14="http://schemas.microsoft.com/office/powerpoint/2010/main" val="343492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00">
        <p:random/>
      </p:transition>
    </mc:Choice>
    <mc:Fallback xmlns="">
      <p:transition spd="slow" advTm="2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D9C8D989-11A3-4C2A-B501-9D31E8EA5E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438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9600" b="1" dirty="0">
                <a:latin typeface="Comic Sans MS" panose="030F0702030302020204" pitchFamily="66" charset="0"/>
              </a:rPr>
              <a:t>Go to sleep.</a:t>
            </a:r>
          </a:p>
        </p:txBody>
      </p:sp>
    </p:spTree>
    <p:extLst>
      <p:ext uri="{BB962C8B-B14F-4D97-AF65-F5344CB8AC3E}">
        <p14:creationId xmlns:p14="http://schemas.microsoft.com/office/powerpoint/2010/main" val="52602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00">
        <p:random/>
      </p:transition>
    </mc:Choice>
    <mc:Fallback xmlns="">
      <p:transition spd="slow" advTm="2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9A1EA0-F5A7-406F-89D6-E1D4C4B649FE}"/>
              </a:ext>
            </a:extLst>
          </p:cNvPr>
          <p:cNvSpPr txBox="1"/>
          <p:nvPr/>
        </p:nvSpPr>
        <p:spPr>
          <a:xfrm>
            <a:off x="2133601" y="2244437"/>
            <a:ext cx="7606144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800" b="1">
                <a:cs typeface="Calibri"/>
              </a:rPr>
              <a:t>Spelling Words</a:t>
            </a:r>
          </a:p>
        </p:txBody>
      </p:sp>
    </p:spTree>
    <p:extLst>
      <p:ext uri="{BB962C8B-B14F-4D97-AF65-F5344CB8AC3E}">
        <p14:creationId xmlns:p14="http://schemas.microsoft.com/office/powerpoint/2010/main" val="786857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33144E-E688-4B5E-9679-06B594EDBAE6}"/>
              </a:ext>
            </a:extLst>
          </p:cNvPr>
          <p:cNvSpPr txBox="1"/>
          <p:nvPr/>
        </p:nvSpPr>
        <p:spPr>
          <a:xfrm>
            <a:off x="4134928" y="2424024"/>
            <a:ext cx="392214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0" dirty="0"/>
              <a:t>scan</a:t>
            </a:r>
          </a:p>
        </p:txBody>
      </p:sp>
    </p:spTree>
    <p:extLst>
      <p:ext uri="{BB962C8B-B14F-4D97-AF65-F5344CB8AC3E}">
        <p14:creationId xmlns:p14="http://schemas.microsoft.com/office/powerpoint/2010/main" val="1643113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33144E-E688-4B5E-9679-06B594EDBAE6}"/>
              </a:ext>
            </a:extLst>
          </p:cNvPr>
          <p:cNvSpPr txBox="1"/>
          <p:nvPr/>
        </p:nvSpPr>
        <p:spPr>
          <a:xfrm>
            <a:off x="4134928" y="2424024"/>
            <a:ext cx="392214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0" dirty="0"/>
              <a:t>scat</a:t>
            </a:r>
          </a:p>
        </p:txBody>
      </p:sp>
    </p:spTree>
    <p:extLst>
      <p:ext uri="{BB962C8B-B14F-4D97-AF65-F5344CB8AC3E}">
        <p14:creationId xmlns:p14="http://schemas.microsoft.com/office/powerpoint/2010/main" val="1504307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33144E-E688-4B5E-9679-06B594EDBAE6}"/>
              </a:ext>
            </a:extLst>
          </p:cNvPr>
          <p:cNvSpPr txBox="1"/>
          <p:nvPr/>
        </p:nvSpPr>
        <p:spPr>
          <a:xfrm>
            <a:off x="4134928" y="2424024"/>
            <a:ext cx="392214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0" dirty="0"/>
              <a:t>skip</a:t>
            </a:r>
          </a:p>
        </p:txBody>
      </p:sp>
    </p:spTree>
    <p:extLst>
      <p:ext uri="{BB962C8B-B14F-4D97-AF65-F5344CB8AC3E}">
        <p14:creationId xmlns:p14="http://schemas.microsoft.com/office/powerpoint/2010/main" val="2134053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33144E-E688-4B5E-9679-06B594EDBAE6}"/>
              </a:ext>
            </a:extLst>
          </p:cNvPr>
          <p:cNvSpPr txBox="1"/>
          <p:nvPr/>
        </p:nvSpPr>
        <p:spPr>
          <a:xfrm>
            <a:off x="4134928" y="2424024"/>
            <a:ext cx="392214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0" dirty="0"/>
              <a:t>skid</a:t>
            </a:r>
          </a:p>
        </p:txBody>
      </p:sp>
    </p:spTree>
    <p:extLst>
      <p:ext uri="{BB962C8B-B14F-4D97-AF65-F5344CB8AC3E}">
        <p14:creationId xmlns:p14="http://schemas.microsoft.com/office/powerpoint/2010/main" val="2976604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33144E-E688-4B5E-9679-06B594EDBAE6}"/>
              </a:ext>
            </a:extLst>
          </p:cNvPr>
          <p:cNvSpPr txBox="1"/>
          <p:nvPr/>
        </p:nvSpPr>
        <p:spPr>
          <a:xfrm>
            <a:off x="4134928" y="2424024"/>
            <a:ext cx="392214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0" dirty="0"/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4108330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A3029C-A985-4C47-8542-28135257AE7E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Let's check our Morning Work.  Correct your paper.</a:t>
            </a:r>
          </a:p>
        </p:txBody>
      </p:sp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A938B742-57B4-4DBF-81EE-38705FA3D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796311"/>
            <a:ext cx="6780700" cy="52630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9F2BAAF-71FF-4099-8940-20D55CD723F0}"/>
                  </a:ext>
                </a:extLst>
              </p14:cNvPr>
              <p14:cNvContentPartPr/>
              <p14:nvPr/>
            </p14:nvContentPartPr>
            <p14:xfrm>
              <a:off x="5801591" y="1861705"/>
              <a:ext cx="9524" cy="9524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9F2BAAF-71FF-4099-8940-20D55CD723F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34915" y="1385505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86DCD8D-7D5D-40D1-A326-FD20E6ACFA9A}"/>
                  </a:ext>
                </a:extLst>
              </p14:cNvPr>
              <p14:cNvContentPartPr/>
              <p14:nvPr/>
            </p14:nvContentPartPr>
            <p14:xfrm>
              <a:off x="8988136" y="3093836"/>
              <a:ext cx="257174" cy="20955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86DCD8D-7D5D-40D1-A326-FD20E6ACFA9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70561" y="3075854"/>
                <a:ext cx="292683" cy="2458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6A4CDED-945D-422E-9FA5-51FE80DFC7F1}"/>
                  </a:ext>
                </a:extLst>
              </p14:cNvPr>
              <p14:cNvContentPartPr/>
              <p14:nvPr/>
            </p14:nvContentPartPr>
            <p14:xfrm>
              <a:off x="8649202" y="3290455"/>
              <a:ext cx="314324" cy="9524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6A4CDED-945D-422E-9FA5-51FE80DFC7F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31499" y="2823779"/>
                <a:ext cx="350092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DF5C003-8B3C-4E39-BDF4-2E87F5566DD8}"/>
                  </a:ext>
                </a:extLst>
              </p14:cNvPr>
              <p14:cNvContentPartPr/>
              <p14:nvPr/>
            </p14:nvContentPartPr>
            <p14:xfrm>
              <a:off x="9985615" y="3515534"/>
              <a:ext cx="152399" cy="13335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DF5C003-8B3C-4E39-BDF4-2E87F5566DD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967342" y="3497317"/>
                <a:ext cx="188580" cy="1694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10351BB-A212-4FFA-8563-2EBDB1C450C8}"/>
                  </a:ext>
                </a:extLst>
              </p14:cNvPr>
              <p14:cNvContentPartPr/>
              <p14:nvPr/>
            </p14:nvContentPartPr>
            <p14:xfrm>
              <a:off x="5204114" y="4286250"/>
              <a:ext cx="28574" cy="180974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10351BB-A212-4FFA-8563-2EBDB1C450C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185065" y="4268261"/>
                <a:ext cx="66292" cy="2165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01E6486-65B6-47A1-A2A1-CF71D62EF2CE}"/>
                  </a:ext>
                </a:extLst>
              </p14:cNvPr>
              <p14:cNvContentPartPr/>
              <p14:nvPr/>
            </p14:nvContentPartPr>
            <p14:xfrm>
              <a:off x="5074227" y="4268932"/>
              <a:ext cx="285750" cy="9524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01E6486-65B6-47A1-A2A1-CF71D62EF2C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56278" y="3802256"/>
                <a:ext cx="321289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E66992D-D545-49D1-B815-7773DCB403CC}"/>
                  </a:ext>
                </a:extLst>
              </p14:cNvPr>
              <p14:cNvContentPartPr/>
              <p14:nvPr/>
            </p14:nvContentPartPr>
            <p14:xfrm>
              <a:off x="5455227" y="4268931"/>
              <a:ext cx="247649" cy="238125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E66992D-D545-49D1-B815-7773DCB403C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437355" y="4250980"/>
                <a:ext cx="283757" cy="2743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187AF54-6F86-4F1A-BE22-E014FF7A437F}"/>
                  </a:ext>
                </a:extLst>
              </p14:cNvPr>
              <p14:cNvContentPartPr/>
              <p14:nvPr/>
            </p14:nvContentPartPr>
            <p14:xfrm>
              <a:off x="5757936" y="4388643"/>
              <a:ext cx="209550" cy="114299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187AF54-6F86-4F1A-BE22-E014FF7A437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740147" y="4370784"/>
                <a:ext cx="244771" cy="1496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078135E-9D76-4EB9-8451-36CDD0F68FD6}"/>
                  </a:ext>
                </a:extLst>
              </p14:cNvPr>
              <p14:cNvContentPartPr/>
              <p14:nvPr/>
            </p14:nvContentPartPr>
            <p14:xfrm>
              <a:off x="6078681" y="4268931"/>
              <a:ext cx="66675" cy="295275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078135E-9D76-4EB9-8451-36CDD0F68FD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061303" y="4251329"/>
                <a:ext cx="101786" cy="3308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4917D86-57E1-4590-B5CB-355BF20A388A}"/>
                  </a:ext>
                </a:extLst>
              </p14:cNvPr>
              <p14:cNvContentPartPr/>
              <p14:nvPr/>
            </p14:nvContentPartPr>
            <p14:xfrm>
              <a:off x="6130635" y="4389787"/>
              <a:ext cx="104775" cy="13335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4917D86-57E1-4590-B5CB-355BF20A388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12996" y="4371687"/>
                <a:ext cx="1397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0448132-852C-4BB5-8372-0EEDC1CCBA46}"/>
                  </a:ext>
                </a:extLst>
              </p14:cNvPr>
              <p14:cNvContentPartPr/>
              <p14:nvPr/>
            </p14:nvContentPartPr>
            <p14:xfrm>
              <a:off x="6277056" y="4398818"/>
              <a:ext cx="142874" cy="142874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0448132-852C-4BB5-8372-0EEDC1CCBA4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259013" y="4381309"/>
                <a:ext cx="179329" cy="1775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8716E17-4D70-43AF-84A7-7C5E0E101029}"/>
                  </a:ext>
                </a:extLst>
              </p14:cNvPr>
              <p14:cNvContentPartPr/>
              <p14:nvPr/>
            </p14:nvContentPartPr>
            <p14:xfrm>
              <a:off x="6546273" y="4294909"/>
              <a:ext cx="28574" cy="200024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8716E17-4D70-43AF-84A7-7C5E0E10102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526702" y="4277714"/>
                <a:ext cx="67325" cy="2347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1BD72E6-52B3-4A28-8D42-CDCD21745CA1}"/>
                  </a:ext>
                </a:extLst>
              </p14:cNvPr>
              <p14:cNvContentPartPr/>
              <p14:nvPr/>
            </p14:nvContentPartPr>
            <p14:xfrm>
              <a:off x="6425044" y="4345737"/>
              <a:ext cx="238125" cy="28574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1BD72E6-52B3-4A28-8D42-CDCD21745CA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407176" y="4326938"/>
                <a:ext cx="274227" cy="657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D1D37774-26AA-47DD-BD1C-B718367FF795}"/>
                  </a:ext>
                </a:extLst>
              </p14:cNvPr>
              <p14:cNvContentPartPr/>
              <p14:nvPr/>
            </p14:nvContentPartPr>
            <p14:xfrm>
              <a:off x="5226661" y="4537364"/>
              <a:ext cx="9524" cy="9524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D1D37774-26AA-47DD-BD1C-B718367FF79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183370" y="4521808"/>
                <a:ext cx="95240" cy="409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C8BC3A5-CE3C-4D39-948F-88A2DBBEA28F}"/>
                  </a:ext>
                </a:extLst>
              </p14:cNvPr>
              <p14:cNvContentPartPr/>
              <p14:nvPr/>
            </p14:nvContentPartPr>
            <p14:xfrm>
              <a:off x="11235691" y="4145499"/>
              <a:ext cx="133350" cy="171449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C8BC3A5-CE3C-4D39-948F-88A2DBBEA28F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1217119" y="4127751"/>
                <a:ext cx="170123" cy="2065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F4471CD0-F55E-4AF8-99F5-4CC767732D13}"/>
                  </a:ext>
                </a:extLst>
              </p14:cNvPr>
              <p14:cNvContentPartPr/>
              <p14:nvPr/>
            </p14:nvContentPartPr>
            <p14:xfrm>
              <a:off x="5862866" y="5485610"/>
              <a:ext cx="171449" cy="1905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F4471CD0-F55E-4AF8-99F5-4CC767732D1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844969" y="5467570"/>
                <a:ext cx="206884" cy="2262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39E4B1F-0343-4B39-8B2D-F610EDE00990}"/>
                  </a:ext>
                </a:extLst>
              </p14:cNvPr>
              <p14:cNvContentPartPr/>
              <p14:nvPr/>
            </p14:nvContentPartPr>
            <p14:xfrm>
              <a:off x="6119003" y="5507969"/>
              <a:ext cx="104775" cy="762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39E4B1F-0343-4B39-8B2D-F610EDE0099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101833" y="5490960"/>
                <a:ext cx="139466" cy="1098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7E17BF2-BE8F-42E5-80F0-86A15C975A70}"/>
                  </a:ext>
                </a:extLst>
              </p14:cNvPr>
              <p14:cNvContentPartPr/>
              <p14:nvPr/>
            </p14:nvContentPartPr>
            <p14:xfrm>
              <a:off x="6399068" y="5437909"/>
              <a:ext cx="9524" cy="9524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7E17BF2-BE8F-42E5-80F0-86A15C975A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22868" y="4961709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B46B8D8-D88C-4929-B5C9-39DEB03112D1}"/>
                  </a:ext>
                </a:extLst>
              </p14:cNvPr>
              <p14:cNvContentPartPr/>
              <p14:nvPr/>
            </p14:nvContentPartPr>
            <p14:xfrm>
              <a:off x="6185844" y="5437908"/>
              <a:ext cx="228599" cy="161925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B46B8D8-D88C-4929-B5C9-39DEB03112D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168424" y="5419755"/>
                <a:ext cx="263795" cy="1978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706DEB1-FDC7-4CDE-91F5-AAC9E6140AD6}"/>
                  </a:ext>
                </a:extLst>
              </p14:cNvPr>
              <p14:cNvContentPartPr/>
              <p14:nvPr/>
            </p14:nvContentPartPr>
            <p14:xfrm>
              <a:off x="7342909" y="5418815"/>
              <a:ext cx="142874" cy="20955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706DEB1-FDC7-4CDE-91F5-AAC9E6140AD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324450" y="5400625"/>
                <a:ext cx="179423" cy="245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FE7C04F-6361-4AED-B024-8D583F84F210}"/>
                  </a:ext>
                </a:extLst>
              </p14:cNvPr>
              <p14:cNvContentPartPr/>
              <p14:nvPr/>
            </p14:nvContentPartPr>
            <p14:xfrm>
              <a:off x="8546523" y="5507182"/>
              <a:ext cx="9524" cy="276224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FE7C04F-6361-4AED-B024-8D583F84F21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070323" y="5489152"/>
                <a:ext cx="952400" cy="3119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F11E4DF-1D94-41DA-81A9-A7288D5DF989}"/>
                  </a:ext>
                </a:extLst>
              </p14:cNvPr>
              <p14:cNvContentPartPr/>
              <p14:nvPr/>
            </p14:nvContentPartPr>
            <p14:xfrm>
              <a:off x="8718497" y="5507181"/>
              <a:ext cx="276224" cy="2667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F11E4DF-1D94-41DA-81A9-A7288D5DF989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701010" y="5489448"/>
                <a:ext cx="311555" cy="3018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6419F5F-4840-49B1-A636-D44CC7B5B9B9}"/>
                  </a:ext>
                </a:extLst>
              </p14:cNvPr>
              <p14:cNvContentPartPr/>
              <p14:nvPr/>
            </p14:nvContentPartPr>
            <p14:xfrm>
              <a:off x="9161318" y="5576454"/>
              <a:ext cx="9524" cy="171449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6419F5F-4840-49B1-A636-D44CC7B5B9B9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143369" y="5558805"/>
                <a:ext cx="45788" cy="2071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AFB894C-75EC-4D96-BFF0-4173E8F7BA9E}"/>
                  </a:ext>
                </a:extLst>
              </p14:cNvPr>
              <p14:cNvContentPartPr/>
              <p14:nvPr/>
            </p14:nvContentPartPr>
            <p14:xfrm>
              <a:off x="9100704" y="5642576"/>
              <a:ext cx="114299" cy="85725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AFB894C-75EC-4D96-BFF0-4173E8F7BA9E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9083333" y="5625774"/>
                <a:ext cx="148693" cy="1196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F836A24D-F693-470A-8AB6-616CA1D7C466}"/>
                  </a:ext>
                </a:extLst>
              </p14:cNvPr>
              <p14:cNvContentPartPr/>
              <p14:nvPr/>
            </p14:nvContentPartPr>
            <p14:xfrm>
              <a:off x="9360477" y="5627711"/>
              <a:ext cx="571500" cy="66675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F836A24D-F693-470A-8AB6-616CA1D7C466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9342357" y="5610615"/>
                <a:ext cx="607377" cy="1005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C23E6AC-E505-460B-8E71-C4CC39A429D3}"/>
                  </a:ext>
                </a:extLst>
              </p14:cNvPr>
              <p14:cNvContentPartPr/>
              <p14:nvPr/>
            </p14:nvContentPartPr>
            <p14:xfrm>
              <a:off x="10278340" y="5458311"/>
              <a:ext cx="171449" cy="28574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C23E6AC-E505-460B-8E71-C4CC39A429D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0260691" y="5442579"/>
                <a:ext cx="207108" cy="603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4B0C811-191C-4893-97FA-05D2516785A9}"/>
                  </a:ext>
                </a:extLst>
              </p14:cNvPr>
              <p14:cNvContentPartPr/>
              <p14:nvPr/>
            </p14:nvContentPartPr>
            <p14:xfrm>
              <a:off x="10321636" y="5610484"/>
              <a:ext cx="133350" cy="19049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4B0C811-191C-4893-97FA-05D2516785A9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0303369" y="5592182"/>
                <a:ext cx="169519" cy="560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F50C0551-C242-420D-BB19-498BE42D96E4}"/>
                  </a:ext>
                </a:extLst>
              </p14:cNvPr>
              <p14:cNvContentPartPr/>
              <p14:nvPr/>
            </p14:nvContentPartPr>
            <p14:xfrm>
              <a:off x="10659341" y="5472545"/>
              <a:ext cx="28574" cy="28575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F50C0551-C242-420D-BB19-498BE42D96E4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0640918" y="5454368"/>
                <a:ext cx="65795" cy="3217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287B363-0070-43A7-ADC8-2FCD022072A8}"/>
                  </a:ext>
                </a:extLst>
              </p14:cNvPr>
              <p14:cNvContentPartPr/>
              <p14:nvPr/>
            </p14:nvContentPartPr>
            <p14:xfrm>
              <a:off x="10795683" y="5454246"/>
              <a:ext cx="342900" cy="32385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287B363-0070-43A7-ADC8-2FCD022072A8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0777827" y="5436472"/>
                <a:ext cx="378976" cy="3590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F767ECA-BECD-447A-AC74-820E0E448BC8}"/>
                  </a:ext>
                </a:extLst>
              </p14:cNvPr>
              <p14:cNvContentPartPr/>
              <p14:nvPr/>
            </p14:nvContentPartPr>
            <p14:xfrm>
              <a:off x="9499022" y="5081557"/>
              <a:ext cx="342900" cy="352425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F767ECA-BECD-447A-AC74-820E0E448BC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9481204" y="5064096"/>
                <a:ext cx="378899" cy="38770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2406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33144E-E688-4B5E-9679-06B594EDBAE6}"/>
              </a:ext>
            </a:extLst>
          </p:cNvPr>
          <p:cNvSpPr txBox="1"/>
          <p:nvPr/>
        </p:nvSpPr>
        <p:spPr>
          <a:xfrm>
            <a:off x="4134928" y="2424024"/>
            <a:ext cx="392214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0" dirty="0"/>
              <a:t>spot</a:t>
            </a:r>
          </a:p>
        </p:txBody>
      </p:sp>
    </p:spTree>
    <p:extLst>
      <p:ext uri="{BB962C8B-B14F-4D97-AF65-F5344CB8AC3E}">
        <p14:creationId xmlns:p14="http://schemas.microsoft.com/office/powerpoint/2010/main" val="1979019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33144E-E688-4B5E-9679-06B594EDBAE6}"/>
              </a:ext>
            </a:extLst>
          </p:cNvPr>
          <p:cNvSpPr txBox="1"/>
          <p:nvPr/>
        </p:nvSpPr>
        <p:spPr>
          <a:xfrm>
            <a:off x="4134928" y="2424024"/>
            <a:ext cx="392214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0" dirty="0"/>
              <a:t>snap</a:t>
            </a:r>
          </a:p>
        </p:txBody>
      </p:sp>
    </p:spTree>
    <p:extLst>
      <p:ext uri="{BB962C8B-B14F-4D97-AF65-F5344CB8AC3E}">
        <p14:creationId xmlns:p14="http://schemas.microsoft.com/office/powerpoint/2010/main" val="2492172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33144E-E688-4B5E-9679-06B594EDBAE6}"/>
              </a:ext>
            </a:extLst>
          </p:cNvPr>
          <p:cNvSpPr txBox="1"/>
          <p:nvPr/>
        </p:nvSpPr>
        <p:spPr>
          <a:xfrm>
            <a:off x="4134928" y="2424024"/>
            <a:ext cx="392214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0" dirty="0"/>
              <a:t>sniff</a:t>
            </a:r>
          </a:p>
        </p:txBody>
      </p:sp>
    </p:spTree>
    <p:extLst>
      <p:ext uri="{BB962C8B-B14F-4D97-AF65-F5344CB8AC3E}">
        <p14:creationId xmlns:p14="http://schemas.microsoft.com/office/powerpoint/2010/main" val="1473480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33144E-E688-4B5E-9679-06B594EDBAE6}"/>
              </a:ext>
            </a:extLst>
          </p:cNvPr>
          <p:cNvSpPr txBox="1"/>
          <p:nvPr/>
        </p:nvSpPr>
        <p:spPr>
          <a:xfrm>
            <a:off x="4134928" y="2424024"/>
            <a:ext cx="392214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0" dirty="0"/>
              <a:t>swell</a:t>
            </a:r>
          </a:p>
        </p:txBody>
      </p:sp>
    </p:spTree>
    <p:extLst>
      <p:ext uri="{BB962C8B-B14F-4D97-AF65-F5344CB8AC3E}">
        <p14:creationId xmlns:p14="http://schemas.microsoft.com/office/powerpoint/2010/main" val="231134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33144E-E688-4B5E-9679-06B594EDBAE6}"/>
              </a:ext>
            </a:extLst>
          </p:cNvPr>
          <p:cNvSpPr txBox="1"/>
          <p:nvPr/>
        </p:nvSpPr>
        <p:spPr>
          <a:xfrm>
            <a:off x="4134928" y="2424024"/>
            <a:ext cx="392214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0" dirty="0"/>
              <a:t>swim</a:t>
            </a:r>
          </a:p>
        </p:txBody>
      </p:sp>
    </p:spTree>
    <p:extLst>
      <p:ext uri="{BB962C8B-B14F-4D97-AF65-F5344CB8AC3E}">
        <p14:creationId xmlns:p14="http://schemas.microsoft.com/office/powerpoint/2010/main" val="2670380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35859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2D80B9-7083-42D8-BB47-47E35A7E9814}"/>
              </a:ext>
            </a:extLst>
          </p:cNvPr>
          <p:cNvSpPr txBox="1"/>
          <p:nvPr/>
        </p:nvSpPr>
        <p:spPr>
          <a:xfrm>
            <a:off x="2352136" y="5026325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The students know how to read these.</a:t>
            </a:r>
          </a:p>
        </p:txBody>
      </p:sp>
    </p:spTree>
    <p:extLst>
      <p:ext uri="{BB962C8B-B14F-4D97-AF65-F5344CB8AC3E}">
        <p14:creationId xmlns:p14="http://schemas.microsoft.com/office/powerpoint/2010/main" val="367932024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39974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64431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65682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9A1EA0-F5A7-406F-89D6-E1D4C4B649FE}"/>
              </a:ext>
            </a:extLst>
          </p:cNvPr>
          <p:cNvSpPr txBox="1"/>
          <p:nvPr/>
        </p:nvSpPr>
        <p:spPr>
          <a:xfrm>
            <a:off x="2133601" y="2244437"/>
            <a:ext cx="7606144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800" b="1" dirty="0"/>
              <a:t>Sight Words Review</a:t>
            </a:r>
            <a:endParaRPr lang="en-US" sz="88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5803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18310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98293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07739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3302000" y="3327400"/>
            <a:ext cx="914400" cy="406400"/>
          </a:xfrm>
          <a:prstGeom prst="rightArrow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>
            <a:off x="2133600" y="3327400"/>
            <a:ext cx="914400" cy="406400"/>
          </a:xfrm>
          <a:prstGeom prst="rightArrow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5588000" y="3327400"/>
            <a:ext cx="914400" cy="406400"/>
          </a:xfrm>
          <a:prstGeom prst="rightArrow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4419600" y="3327400"/>
            <a:ext cx="914400" cy="406400"/>
          </a:xfrm>
          <a:prstGeom prst="rightArrow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7924800" y="3327400"/>
            <a:ext cx="914400" cy="4064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6756400" y="3327400"/>
            <a:ext cx="914400" cy="406400"/>
          </a:xfrm>
          <a:prstGeom prst="rightArrow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604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936328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72899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3112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64450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85751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18018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EC351FD-FF91-4FFD-ADA7-B1B0B5F188D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33600" y="1905000"/>
            <a:ext cx="7772400" cy="2667000"/>
          </a:xfrm>
        </p:spPr>
        <p:txBody>
          <a:bodyPr anchor="ctr"/>
          <a:lstStyle/>
          <a:p>
            <a:pPr eaLnBrk="1" hangingPunct="1"/>
            <a:r>
              <a:rPr lang="en-US" altLang="en-US" sz="15000" b="1" dirty="0">
                <a:latin typeface="Comic Sans MS" panose="030F0702030302020204" pitchFamily="66" charset="0"/>
              </a:rPr>
              <a:t>List 5</a:t>
            </a:r>
          </a:p>
        </p:txBody>
      </p:sp>
    </p:spTree>
    <p:extLst>
      <p:ext uri="{BB962C8B-B14F-4D97-AF65-F5344CB8AC3E}">
        <p14:creationId xmlns:p14="http://schemas.microsoft.com/office/powerpoint/2010/main" val="225530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168514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6800" y="2717801"/>
            <a:ext cx="3657600" cy="877163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100" dirty="0">
                <a:latin typeface="Comic Sans MS"/>
                <a:cs typeface="Comic Sans MS"/>
              </a:rPr>
              <a:t>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36800" y="4038601"/>
            <a:ext cx="3657600" cy="877163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100" dirty="0">
                <a:latin typeface="Comic Sans MS"/>
                <a:cs typeface="Comic Sans MS"/>
              </a:rPr>
              <a:t>and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36800" y="1543606"/>
            <a:ext cx="3657600" cy="877163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100" dirty="0">
                <a:latin typeface="Comic Sans MS"/>
                <a:cs typeface="Comic Sans MS"/>
              </a:rPr>
              <a:t>the</a:t>
            </a:r>
          </a:p>
        </p:txBody>
      </p:sp>
    </p:spTree>
    <p:extLst>
      <p:ext uri="{BB962C8B-B14F-4D97-AF65-F5344CB8AC3E}">
        <p14:creationId xmlns:p14="http://schemas.microsoft.com/office/powerpoint/2010/main" val="18853585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2800" y="1947784"/>
            <a:ext cx="741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omic Sans MS"/>
                <a:cs typeface="Comic Sans MS"/>
              </a:rPr>
              <a:t>Dad sat on the log.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2800" y="3924182"/>
            <a:ext cx="741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/>
                <a:cs typeface="Comic Sans MS"/>
              </a:rPr>
              <a:t>		Tom had  a  dog.</a:t>
            </a:r>
          </a:p>
        </p:txBody>
      </p:sp>
      <p:sp>
        <p:nvSpPr>
          <p:cNvPr id="8" name="Oval 7"/>
          <p:cNvSpPr/>
          <p:nvPr/>
        </p:nvSpPr>
        <p:spPr>
          <a:xfrm>
            <a:off x="4978400" y="1905000"/>
            <a:ext cx="1016000" cy="800219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572000" y="4038600"/>
            <a:ext cx="609600" cy="685801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4725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662296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.black line a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782" y="2086915"/>
            <a:ext cx="1296508" cy="1561541"/>
          </a:xfrm>
          <a:prstGeom prst="rect">
            <a:avLst/>
          </a:prstGeom>
        </p:spPr>
      </p:pic>
      <p:pic>
        <p:nvPicPr>
          <p:cNvPr id="3" name="Picture 2" descr="a.black line ar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2291" y="2086915"/>
            <a:ext cx="1296508" cy="1568704"/>
          </a:xfrm>
          <a:prstGeom prst="rect">
            <a:avLst/>
          </a:prstGeom>
        </p:spPr>
      </p:pic>
      <p:pic>
        <p:nvPicPr>
          <p:cNvPr id="4" name="Picture 3" descr="p.black line ar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801" y="2079752"/>
            <a:ext cx="1296508" cy="156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538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2413000"/>
            <a:ext cx="1219200" cy="754053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300" dirty="0">
                <a:latin typeface="Arial"/>
                <a:cs typeface="Arial"/>
              </a:rPr>
              <a:t>Ted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60800" y="2413000"/>
            <a:ext cx="1219200" cy="754053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300" dirty="0">
                <a:latin typeface="Arial"/>
                <a:cs typeface="Arial"/>
              </a:rPr>
              <a:t>had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83200" y="2413001"/>
            <a:ext cx="508000" cy="754053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300" dirty="0">
                <a:latin typeface="Arial"/>
                <a:cs typeface="Arial"/>
              </a:rPr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94400" y="2413000"/>
            <a:ext cx="1016000" cy="754053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300" dirty="0">
                <a:latin typeface="Arial"/>
                <a:cs typeface="Arial"/>
              </a:rPr>
              <a:t>cat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36000" y="2413001"/>
            <a:ext cx="508000" cy="754053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300" dirty="0">
                <a:latin typeface="Arial"/>
                <a:cs typeface="Arial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13600" y="2413000"/>
            <a:ext cx="1219200" cy="754053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300" dirty="0">
                <a:latin typeface="Arial"/>
                <a:cs typeface="Arial"/>
              </a:rPr>
              <a:t>and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47200" y="2413000"/>
            <a:ext cx="1320800" cy="754053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300" dirty="0">
                <a:latin typeface="Arial"/>
                <a:cs typeface="Arial"/>
              </a:rPr>
              <a:t>dog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820400" y="2371964"/>
            <a:ext cx="508000" cy="784830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r>
              <a:rPr lang="en-US" sz="4500" dirty="0"/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44800" y="3937000"/>
            <a:ext cx="1320800" cy="754053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300" dirty="0">
                <a:latin typeface="Arial"/>
                <a:cs typeface="Arial"/>
              </a:rPr>
              <a:t>Meg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68800" y="3937000"/>
            <a:ext cx="1219200" cy="754053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300" dirty="0">
                <a:latin typeface="Arial"/>
                <a:cs typeface="Arial"/>
              </a:rPr>
              <a:t>had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91200" y="3937000"/>
            <a:ext cx="1016000" cy="754053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300" dirty="0">
                <a:latin typeface="Arial"/>
                <a:cs typeface="Arial"/>
              </a:rPr>
              <a:t>the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08800" y="3937000"/>
            <a:ext cx="1219200" cy="754053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300">
                <a:latin typeface="Arial"/>
                <a:cs typeface="Arial"/>
              </a:rPr>
              <a:t>red</a:t>
            </a:r>
            <a:endParaRPr lang="en-US" sz="43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29600" y="3937001"/>
            <a:ext cx="1320800" cy="754053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300" dirty="0">
                <a:latin typeface="Arial"/>
                <a:cs typeface="Arial"/>
              </a:rPr>
              <a:t>hat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652000" y="3895964"/>
            <a:ext cx="508000" cy="784830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r>
              <a:rPr lang="en-US" sz="4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90956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9" grpId="0" animBg="1"/>
      <p:bldP spid="20" grpId="0" animBg="1"/>
      <p:bldP spid="22" grpId="0" animBg="1"/>
      <p:bldP spid="24" grpId="0" animBg="1"/>
      <p:bldP spid="25" grpId="0" animBg="1"/>
      <p:bldP spid="2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E5F705A-5E81-4B3A-8EF4-911982DB3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picture containing text, shoji, clipart&#10;&#10;Description automatically generated">
            <a:extLst>
              <a:ext uri="{FF2B5EF4-FFF2-40B4-BE49-F238E27FC236}">
                <a16:creationId xmlns:a16="http://schemas.microsoft.com/office/drawing/2014/main" id="{2E0E231B-D5D8-484F-882D-7E0E75388E9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tretch>
            <a:fillRect/>
          </a:stretch>
        </p:blipFill>
        <p:spPr>
          <a:xfrm>
            <a:off x="1437063" y="2843598"/>
            <a:ext cx="3217333" cy="1170805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D8F92D9-1751-4ABF-9CB7-D198C9A05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9067" y="0"/>
            <a:ext cx="1715241" cy="6858000"/>
          </a:xfrm>
          <a:custGeom>
            <a:avLst/>
            <a:gdLst>
              <a:gd name="connsiteX0" fmla="*/ 1619628 w 1715241"/>
              <a:gd name="connsiteY0" fmla="*/ 0 h 6858000"/>
              <a:gd name="connsiteX1" fmla="*/ 1715241 w 1715241"/>
              <a:gd name="connsiteY1" fmla="*/ 0 h 6858000"/>
              <a:gd name="connsiteX2" fmla="*/ 1711235 w 1715241"/>
              <a:gd name="connsiteY2" fmla="*/ 3148 h 6858000"/>
              <a:gd name="connsiteX3" fmla="*/ 95613 w 1715241"/>
              <a:gd name="connsiteY3" fmla="*/ 3429000 h 6858000"/>
              <a:gd name="connsiteX4" fmla="*/ 1711235 w 1715241"/>
              <a:gd name="connsiteY4" fmla="*/ 6854853 h 6858000"/>
              <a:gd name="connsiteX5" fmla="*/ 1715240 w 1715241"/>
              <a:gd name="connsiteY5" fmla="*/ 6858000 h 6858000"/>
              <a:gd name="connsiteX6" fmla="*/ 1619627 w 1715241"/>
              <a:gd name="connsiteY6" fmla="*/ 6858000 h 6858000"/>
              <a:gd name="connsiteX7" fmla="*/ 1615622 w 1715241"/>
              <a:gd name="connsiteY7" fmla="*/ 6854853 h 6858000"/>
              <a:gd name="connsiteX8" fmla="*/ 0 w 1715241"/>
              <a:gd name="connsiteY8" fmla="*/ 3429000 h 6858000"/>
              <a:gd name="connsiteX9" fmla="*/ 1615622 w 1715241"/>
              <a:gd name="connsiteY9" fmla="*/ 31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5241" h="6858000">
                <a:moveTo>
                  <a:pt x="1619628" y="0"/>
                </a:moveTo>
                <a:lnTo>
                  <a:pt x="1715241" y="0"/>
                </a:lnTo>
                <a:lnTo>
                  <a:pt x="1711235" y="3148"/>
                </a:lnTo>
                <a:cubicBezTo>
                  <a:pt x="724534" y="817446"/>
                  <a:pt x="95613" y="2049777"/>
                  <a:pt x="95613" y="3429000"/>
                </a:cubicBezTo>
                <a:cubicBezTo>
                  <a:pt x="95613" y="4808224"/>
                  <a:pt x="724534" y="6040555"/>
                  <a:pt x="1711235" y="6854853"/>
                </a:cubicBezTo>
                <a:lnTo>
                  <a:pt x="1715240" y="6858000"/>
                </a:lnTo>
                <a:lnTo>
                  <a:pt x="1619627" y="6858000"/>
                </a:lnTo>
                <a:lnTo>
                  <a:pt x="1615622" y="6854853"/>
                </a:lnTo>
                <a:cubicBezTo>
                  <a:pt x="628921" y="6040555"/>
                  <a:pt x="0" y="4808224"/>
                  <a:pt x="0" y="3429000"/>
                </a:cubicBezTo>
                <a:cubicBezTo>
                  <a:pt x="0" y="2049777"/>
                  <a:pt x="628921" y="817446"/>
                  <a:pt x="1615622" y="3148"/>
                </a:cubicBezTo>
                <a:close/>
              </a:path>
            </a:pathLst>
          </a:custGeom>
          <a:solidFill>
            <a:schemeClr val="accent6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1816F7B4-4166-4FFD-AEB7-DDE0E4AD297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prstClr val="white"/>
            </a:duotone>
          </a:blip>
          <a:stretch>
            <a:fillRect/>
          </a:stretch>
        </p:blipFill>
        <p:spPr>
          <a:xfrm>
            <a:off x="6400871" y="917637"/>
            <a:ext cx="3772007" cy="5022726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D6B998F-CA62-4EE6-B7E7-046377D4F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7816" y="2306119"/>
            <a:ext cx="1164184" cy="2245762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9ED4D8-DC8A-4B6C-B780-963F06673910}"/>
              </a:ext>
            </a:extLst>
          </p:cNvPr>
          <p:cNvSpPr txBox="1"/>
          <p:nvPr/>
        </p:nvSpPr>
        <p:spPr>
          <a:xfrm>
            <a:off x="439948" y="4091797"/>
            <a:ext cx="4224067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Cut letters apart.  Use to make words in the –it family.  Practice reading them at home.</a:t>
            </a:r>
          </a:p>
        </p:txBody>
      </p:sp>
    </p:spTree>
    <p:extLst>
      <p:ext uri="{BB962C8B-B14F-4D97-AF65-F5344CB8AC3E}">
        <p14:creationId xmlns:p14="http://schemas.microsoft.com/office/powerpoint/2010/main" val="16858188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3E485DD-0C12-45BC-A361-28152A03B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4207" y="0"/>
            <a:ext cx="2472664" cy="6858000"/>
          </a:xfrm>
          <a:custGeom>
            <a:avLst/>
            <a:gdLst>
              <a:gd name="connsiteX0" fmla="*/ 1056708 w 2472664"/>
              <a:gd name="connsiteY0" fmla="*/ 0 h 6858000"/>
              <a:gd name="connsiteX1" fmla="*/ 2472664 w 2472664"/>
              <a:gd name="connsiteY1" fmla="*/ 0 h 6858000"/>
              <a:gd name="connsiteX2" fmla="*/ 2400427 w 2472664"/>
              <a:gd name="connsiteY2" fmla="*/ 75768 h 6858000"/>
              <a:gd name="connsiteX3" fmla="*/ 1104861 w 2472664"/>
              <a:gd name="connsiteY3" fmla="*/ 3429000 h 6858000"/>
              <a:gd name="connsiteX4" fmla="*/ 2400427 w 2472664"/>
              <a:gd name="connsiteY4" fmla="*/ 6782233 h 6858000"/>
              <a:gd name="connsiteX5" fmla="*/ 2472664 w 2472664"/>
              <a:gd name="connsiteY5" fmla="*/ 6858000 h 6858000"/>
              <a:gd name="connsiteX6" fmla="*/ 1056708 w 2472664"/>
              <a:gd name="connsiteY6" fmla="*/ 6858000 h 6858000"/>
              <a:gd name="connsiteX7" fmla="*/ 1040416 w 2472664"/>
              <a:gd name="connsiteY7" fmla="*/ 6835090 h 6858000"/>
              <a:gd name="connsiteX8" fmla="*/ 0 w 2472664"/>
              <a:gd name="connsiteY8" fmla="*/ 3429000 h 6858000"/>
              <a:gd name="connsiteX9" fmla="*/ 1040416 w 2472664"/>
              <a:gd name="connsiteY9" fmla="*/ 229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2664" h="6858000">
                <a:moveTo>
                  <a:pt x="1056708" y="0"/>
                </a:moveTo>
                <a:lnTo>
                  <a:pt x="2472664" y="0"/>
                </a:lnTo>
                <a:lnTo>
                  <a:pt x="2400427" y="75768"/>
                </a:lnTo>
                <a:cubicBezTo>
                  <a:pt x="1595469" y="961418"/>
                  <a:pt x="1104861" y="2137915"/>
                  <a:pt x="1104861" y="3429000"/>
                </a:cubicBezTo>
                <a:cubicBezTo>
                  <a:pt x="1104861" y="4720086"/>
                  <a:pt x="1595469" y="5896583"/>
                  <a:pt x="2400427" y="6782233"/>
                </a:cubicBezTo>
                <a:lnTo>
                  <a:pt x="2472664" y="6858000"/>
                </a:lnTo>
                <a:lnTo>
                  <a:pt x="1056708" y="6858000"/>
                </a:lnTo>
                <a:lnTo>
                  <a:pt x="1040416" y="6835090"/>
                </a:lnTo>
                <a:cubicBezTo>
                  <a:pt x="383551" y="5862802"/>
                  <a:pt x="0" y="4690693"/>
                  <a:pt x="0" y="3429000"/>
                </a:cubicBezTo>
                <a:cubicBezTo>
                  <a:pt x="0" y="2167308"/>
                  <a:pt x="383551" y="995199"/>
                  <a:pt x="1040416" y="22911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DBDE0BE4-DAD4-4F45-8B65-73DAB019B47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tretch>
            <a:fillRect/>
          </a:stretch>
        </p:blipFill>
        <p:spPr>
          <a:xfrm>
            <a:off x="5174456" y="1114425"/>
            <a:ext cx="3471862" cy="462915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D6B998F-CA62-4EE6-B7E7-046377D4F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03038" y="1992863"/>
            <a:ext cx="1488962" cy="2872274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552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C5AAE6DC-3AA0-4BD6-93DD-D1FDDD514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820" y="643466"/>
            <a:ext cx="4234009" cy="557106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74845ECE-BB09-45FE-98AF-76A7FCF86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15641" y="1566626"/>
            <a:ext cx="5571066" cy="372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547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50507EE7-13BB-4218-A5F3-34E6B678F8C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38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BC6BEF68-C62F-4F1E-AC16-9CA5995F4B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438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9600" b="1" dirty="0">
                <a:latin typeface="Comic Sans MS" panose="030F0702030302020204" pitchFamily="66" charset="0"/>
              </a:rPr>
              <a:t>her</a:t>
            </a:r>
          </a:p>
        </p:txBody>
      </p:sp>
    </p:spTree>
    <p:extLst>
      <p:ext uri="{BB962C8B-B14F-4D97-AF65-F5344CB8AC3E}">
        <p14:creationId xmlns:p14="http://schemas.microsoft.com/office/powerpoint/2010/main" val="375513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random/>
      </p:transition>
    </mc:Choice>
    <mc:Fallback xmlns="">
      <p:transition spd="slow" advTm="1000">
        <p:random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9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C1D6BE5-8BEA-4C06-BF1E-25077C3D8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14084" y="643467"/>
            <a:ext cx="6963832" cy="557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B7F530-E113-435A-9B60-76352E3F1C7F}"/>
              </a:ext>
            </a:extLst>
          </p:cNvPr>
          <p:cNvSpPr txBox="1"/>
          <p:nvPr/>
        </p:nvSpPr>
        <p:spPr>
          <a:xfrm>
            <a:off x="1158815" y="813758"/>
            <a:ext cx="6797615" cy="10618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dirty="0">
                <a:latin typeface="Century Gothic"/>
              </a:rPr>
              <a:t>Let's Discuss the Story</a:t>
            </a:r>
          </a:p>
          <a:p>
            <a:pPr algn="l">
              <a:spcAft>
                <a:spcPts val="600"/>
              </a:spcAft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84301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1C833D33-4981-438E-9488-3A3BC259A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492" y="1099800"/>
            <a:ext cx="3476623" cy="4604800"/>
          </a:xfrm>
          <a:prstGeom prst="rect">
            <a:avLst/>
          </a:prstGeom>
        </p:spPr>
      </p:pic>
      <p:pic>
        <p:nvPicPr>
          <p:cNvPr id="3" name="Picture 3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A2BB91C7-6620-444F-B7E8-AA70D5E34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3" y="1192539"/>
            <a:ext cx="4814655" cy="44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339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CE45408-4766-428C-A10A-5B772637D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558" y="457200"/>
            <a:ext cx="9214884" cy="5943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12EF47-6AE7-4118-B1AD-36629AD65AC6}"/>
              </a:ext>
            </a:extLst>
          </p:cNvPr>
          <p:cNvSpPr txBox="1"/>
          <p:nvPr/>
        </p:nvSpPr>
        <p:spPr>
          <a:xfrm>
            <a:off x="3171825" y="2619375"/>
            <a:ext cx="723900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/>
              <a:t>The main character traveled all over the world to get the ingredients for the apple pie.</a:t>
            </a:r>
            <a:endParaRPr lang="en-US" sz="4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31184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icture containing text, food, several&#10;&#10;Description automatically generated">
            <a:extLst>
              <a:ext uri="{FF2B5EF4-FFF2-40B4-BE49-F238E27FC236}">
                <a16:creationId xmlns:a16="http://schemas.microsoft.com/office/drawing/2014/main" id="{CFC56796-94ED-4113-8DD3-0EF220BD5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88" y="1175509"/>
            <a:ext cx="3368969" cy="4506981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5109354-9C5D-4F8C-B0E6-D1043C7BF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49B530FE-A87D-41A0-A920-ADC6539EA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353" y="2560829"/>
            <a:ext cx="5029200" cy="18288"/>
          </a:xfrm>
          <a:custGeom>
            <a:avLst/>
            <a:gdLst>
              <a:gd name="connsiteX0" fmla="*/ 0 w 5029200"/>
              <a:gd name="connsiteY0" fmla="*/ 0 h 18288"/>
              <a:gd name="connsiteX1" fmla="*/ 528066 w 5029200"/>
              <a:gd name="connsiteY1" fmla="*/ 0 h 18288"/>
              <a:gd name="connsiteX2" fmla="*/ 1207008 w 5029200"/>
              <a:gd name="connsiteY2" fmla="*/ 0 h 18288"/>
              <a:gd name="connsiteX3" fmla="*/ 1785366 w 5029200"/>
              <a:gd name="connsiteY3" fmla="*/ 0 h 18288"/>
              <a:gd name="connsiteX4" fmla="*/ 2313432 w 5029200"/>
              <a:gd name="connsiteY4" fmla="*/ 0 h 18288"/>
              <a:gd name="connsiteX5" fmla="*/ 2992374 w 5029200"/>
              <a:gd name="connsiteY5" fmla="*/ 0 h 18288"/>
              <a:gd name="connsiteX6" fmla="*/ 3621024 w 5029200"/>
              <a:gd name="connsiteY6" fmla="*/ 0 h 18288"/>
              <a:gd name="connsiteX7" fmla="*/ 4249674 w 5029200"/>
              <a:gd name="connsiteY7" fmla="*/ 0 h 18288"/>
              <a:gd name="connsiteX8" fmla="*/ 5029200 w 5029200"/>
              <a:gd name="connsiteY8" fmla="*/ 0 h 18288"/>
              <a:gd name="connsiteX9" fmla="*/ 5029200 w 5029200"/>
              <a:gd name="connsiteY9" fmla="*/ 18288 h 18288"/>
              <a:gd name="connsiteX10" fmla="*/ 4501134 w 5029200"/>
              <a:gd name="connsiteY10" fmla="*/ 18288 h 18288"/>
              <a:gd name="connsiteX11" fmla="*/ 4023360 w 5029200"/>
              <a:gd name="connsiteY11" fmla="*/ 18288 h 18288"/>
              <a:gd name="connsiteX12" fmla="*/ 3344418 w 5029200"/>
              <a:gd name="connsiteY12" fmla="*/ 18288 h 18288"/>
              <a:gd name="connsiteX13" fmla="*/ 2816352 w 5029200"/>
              <a:gd name="connsiteY13" fmla="*/ 18288 h 18288"/>
              <a:gd name="connsiteX14" fmla="*/ 2137410 w 5029200"/>
              <a:gd name="connsiteY14" fmla="*/ 18288 h 18288"/>
              <a:gd name="connsiteX15" fmla="*/ 1408176 w 5029200"/>
              <a:gd name="connsiteY15" fmla="*/ 18288 h 18288"/>
              <a:gd name="connsiteX16" fmla="*/ 829818 w 5029200"/>
              <a:gd name="connsiteY16" fmla="*/ 18288 h 18288"/>
              <a:gd name="connsiteX17" fmla="*/ 0 w 5029200"/>
              <a:gd name="connsiteY17" fmla="*/ 18288 h 18288"/>
              <a:gd name="connsiteX18" fmla="*/ 0 w 5029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029200" h="18288" fill="none" extrusionOk="0">
                <a:moveTo>
                  <a:pt x="0" y="0"/>
                </a:moveTo>
                <a:cubicBezTo>
                  <a:pt x="142937" y="1696"/>
                  <a:pt x="371859" y="12840"/>
                  <a:pt x="528066" y="0"/>
                </a:cubicBezTo>
                <a:cubicBezTo>
                  <a:pt x="684273" y="-12840"/>
                  <a:pt x="928949" y="-5725"/>
                  <a:pt x="1207008" y="0"/>
                </a:cubicBezTo>
                <a:cubicBezTo>
                  <a:pt x="1485067" y="5725"/>
                  <a:pt x="1562886" y="-21331"/>
                  <a:pt x="1785366" y="0"/>
                </a:cubicBezTo>
                <a:cubicBezTo>
                  <a:pt x="2007846" y="21331"/>
                  <a:pt x="2056226" y="25221"/>
                  <a:pt x="2313432" y="0"/>
                </a:cubicBezTo>
                <a:cubicBezTo>
                  <a:pt x="2570638" y="-25221"/>
                  <a:pt x="2732455" y="16294"/>
                  <a:pt x="2992374" y="0"/>
                </a:cubicBezTo>
                <a:cubicBezTo>
                  <a:pt x="3252293" y="-16294"/>
                  <a:pt x="3319267" y="-29774"/>
                  <a:pt x="3621024" y="0"/>
                </a:cubicBezTo>
                <a:cubicBezTo>
                  <a:pt x="3922781" y="29774"/>
                  <a:pt x="3998107" y="-1004"/>
                  <a:pt x="4249674" y="0"/>
                </a:cubicBezTo>
                <a:cubicBezTo>
                  <a:pt x="4501241" y="1004"/>
                  <a:pt x="4792523" y="-4510"/>
                  <a:pt x="5029200" y="0"/>
                </a:cubicBezTo>
                <a:cubicBezTo>
                  <a:pt x="5029730" y="6954"/>
                  <a:pt x="5029934" y="12839"/>
                  <a:pt x="5029200" y="18288"/>
                </a:cubicBezTo>
                <a:cubicBezTo>
                  <a:pt x="4805432" y="23154"/>
                  <a:pt x="4715801" y="17034"/>
                  <a:pt x="4501134" y="18288"/>
                </a:cubicBezTo>
                <a:cubicBezTo>
                  <a:pt x="4286467" y="19542"/>
                  <a:pt x="4193719" y="41701"/>
                  <a:pt x="4023360" y="18288"/>
                </a:cubicBezTo>
                <a:cubicBezTo>
                  <a:pt x="3853001" y="-5125"/>
                  <a:pt x="3676466" y="16909"/>
                  <a:pt x="3344418" y="18288"/>
                </a:cubicBezTo>
                <a:cubicBezTo>
                  <a:pt x="3012370" y="19667"/>
                  <a:pt x="2945824" y="14410"/>
                  <a:pt x="2816352" y="18288"/>
                </a:cubicBezTo>
                <a:cubicBezTo>
                  <a:pt x="2686880" y="22166"/>
                  <a:pt x="2438351" y="13507"/>
                  <a:pt x="2137410" y="18288"/>
                </a:cubicBezTo>
                <a:cubicBezTo>
                  <a:pt x="1836469" y="23069"/>
                  <a:pt x="1581391" y="46111"/>
                  <a:pt x="1408176" y="18288"/>
                </a:cubicBezTo>
                <a:cubicBezTo>
                  <a:pt x="1234961" y="-9535"/>
                  <a:pt x="1040489" y="-7495"/>
                  <a:pt x="829818" y="18288"/>
                </a:cubicBezTo>
                <a:cubicBezTo>
                  <a:pt x="619147" y="44071"/>
                  <a:pt x="238626" y="3756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029200" h="18288" stroke="0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907099" y="-19195"/>
                  <a:pt x="1056132" y="0"/>
                </a:cubicBezTo>
                <a:cubicBezTo>
                  <a:pt x="1205165" y="19195"/>
                  <a:pt x="1612834" y="-24928"/>
                  <a:pt x="1785366" y="0"/>
                </a:cubicBezTo>
                <a:cubicBezTo>
                  <a:pt x="1957898" y="24928"/>
                  <a:pt x="2149044" y="19108"/>
                  <a:pt x="2363724" y="0"/>
                </a:cubicBezTo>
                <a:cubicBezTo>
                  <a:pt x="2578404" y="-19108"/>
                  <a:pt x="2759981" y="-21788"/>
                  <a:pt x="2942082" y="0"/>
                </a:cubicBezTo>
                <a:cubicBezTo>
                  <a:pt x="3124183" y="21788"/>
                  <a:pt x="3482217" y="8836"/>
                  <a:pt x="3671316" y="0"/>
                </a:cubicBezTo>
                <a:cubicBezTo>
                  <a:pt x="3860415" y="-8836"/>
                  <a:pt x="4058665" y="-25048"/>
                  <a:pt x="4199382" y="0"/>
                </a:cubicBezTo>
                <a:cubicBezTo>
                  <a:pt x="4340099" y="25048"/>
                  <a:pt x="4735096" y="-22088"/>
                  <a:pt x="5029200" y="0"/>
                </a:cubicBezTo>
                <a:cubicBezTo>
                  <a:pt x="5028517" y="5414"/>
                  <a:pt x="5028480" y="12510"/>
                  <a:pt x="5029200" y="18288"/>
                </a:cubicBezTo>
                <a:cubicBezTo>
                  <a:pt x="4891577" y="31493"/>
                  <a:pt x="4684146" y="-2509"/>
                  <a:pt x="4501134" y="18288"/>
                </a:cubicBezTo>
                <a:cubicBezTo>
                  <a:pt x="4318122" y="39085"/>
                  <a:pt x="4030703" y="3672"/>
                  <a:pt x="3872484" y="18288"/>
                </a:cubicBezTo>
                <a:cubicBezTo>
                  <a:pt x="3714265" y="32905"/>
                  <a:pt x="3546134" y="7501"/>
                  <a:pt x="3294126" y="18288"/>
                </a:cubicBezTo>
                <a:cubicBezTo>
                  <a:pt x="3042118" y="29075"/>
                  <a:pt x="2912116" y="11153"/>
                  <a:pt x="2564892" y="18288"/>
                </a:cubicBezTo>
                <a:cubicBezTo>
                  <a:pt x="2217668" y="25423"/>
                  <a:pt x="2095118" y="11659"/>
                  <a:pt x="1835658" y="18288"/>
                </a:cubicBezTo>
                <a:cubicBezTo>
                  <a:pt x="1576198" y="24917"/>
                  <a:pt x="1500897" y="19889"/>
                  <a:pt x="1307592" y="18288"/>
                </a:cubicBezTo>
                <a:cubicBezTo>
                  <a:pt x="1114287" y="16687"/>
                  <a:pt x="961527" y="47453"/>
                  <a:pt x="678942" y="18288"/>
                </a:cubicBezTo>
                <a:cubicBezTo>
                  <a:pt x="396357" y="-10877"/>
                  <a:pt x="271066" y="23005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CC7A9F-88A1-45CE-8894-18542231CB14}"/>
              </a:ext>
            </a:extLst>
          </p:cNvPr>
          <p:cNvSpPr txBox="1"/>
          <p:nvPr/>
        </p:nvSpPr>
        <p:spPr>
          <a:xfrm>
            <a:off x="5759354" y="2798064"/>
            <a:ext cx="5461095" cy="341761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FFFFFF"/>
                </a:solidFill>
              </a:rPr>
              <a:t>What Ingredients would you need to make apple pie?</a:t>
            </a:r>
          </a:p>
        </p:txBody>
      </p:sp>
    </p:spTree>
    <p:extLst>
      <p:ext uri="{BB962C8B-B14F-4D97-AF65-F5344CB8AC3E}">
        <p14:creationId xmlns:p14="http://schemas.microsoft.com/office/powerpoint/2010/main" val="27879609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B2F24B5-5658-4D08-B5AF-C07EC0F77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223" y="643467"/>
            <a:ext cx="4206153" cy="5571066"/>
          </a:xfrm>
          <a:prstGeom prst="rect">
            <a:avLst/>
          </a:prstGeom>
        </p:spPr>
      </p:pic>
      <p:pic>
        <p:nvPicPr>
          <p:cNvPr id="3" name="Picture 3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565B65B1-51BA-43CD-9E3E-A93380B8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57" y="643467"/>
            <a:ext cx="4220082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0760DC-B59D-404C-9A5F-28B8BEC33E54}"/>
              </a:ext>
            </a:extLst>
          </p:cNvPr>
          <p:cNvSpPr txBox="1"/>
          <p:nvPr/>
        </p:nvSpPr>
        <p:spPr>
          <a:xfrm>
            <a:off x="8289985" y="223711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Fill in examples for each.</a:t>
            </a:r>
          </a:p>
        </p:txBody>
      </p:sp>
    </p:spTree>
    <p:extLst>
      <p:ext uri="{BB962C8B-B14F-4D97-AF65-F5344CB8AC3E}">
        <p14:creationId xmlns:p14="http://schemas.microsoft.com/office/powerpoint/2010/main" val="29036278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28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2916465F-244E-438C-B493-248B8430E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61375" y="643467"/>
            <a:ext cx="1026924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589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 descr="Chart, bubble chart&#10;&#10;Description automatically generated">
            <a:extLst>
              <a:ext uri="{FF2B5EF4-FFF2-40B4-BE49-F238E27FC236}">
                <a16:creationId xmlns:a16="http://schemas.microsoft.com/office/drawing/2014/main" id="{A23096AB-BBB6-47D0-BE85-42E32F51B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322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1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10D4DAB0-8DAB-4FFE-9E2F-AE133366D06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262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5156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756C4D-F7AD-3F4E-AB07-1800F9833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9144000" cy="8649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8786F7-AE89-3A4F-A83E-418E11531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473066"/>
            <a:ext cx="9144000" cy="384934"/>
          </a:xfrm>
          <a:prstGeom prst="rect">
            <a:avLst/>
          </a:prstGeom>
        </p:spPr>
      </p:pic>
      <p:pic>
        <p:nvPicPr>
          <p:cNvPr id="2" name="Picture 1" descr="Screen Shot 2019-04-05 at 6.11.1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777" y="1127637"/>
            <a:ext cx="5925312" cy="32232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B1553B6-5B92-4B0C-975B-633E14FDF845}"/>
                  </a:ext>
                </a:extLst>
              </p14:cNvPr>
              <p14:cNvContentPartPr/>
              <p14:nvPr/>
            </p14:nvContentPartPr>
            <p14:xfrm>
              <a:off x="5914343" y="2358878"/>
              <a:ext cx="790575" cy="714375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B1553B6-5B92-4B0C-975B-633E14FDF84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96260" y="2340838"/>
                <a:ext cx="826379" cy="7500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6B4B679-5246-4ABF-B3E2-1C822F806BF6}"/>
                  </a:ext>
                </a:extLst>
              </p14:cNvPr>
              <p14:cNvContentPartPr/>
              <p14:nvPr/>
            </p14:nvContentPartPr>
            <p14:xfrm>
              <a:off x="6773663" y="3847381"/>
              <a:ext cx="276225" cy="447675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6B4B679-5246-4ABF-B3E2-1C822F806BF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55911" y="3829503"/>
                <a:ext cx="311374" cy="4830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9CEC496-E4F5-4CDF-9B5A-FB99A0745DA3}"/>
                  </a:ext>
                </a:extLst>
              </p14:cNvPr>
              <p14:cNvContentPartPr/>
              <p14:nvPr/>
            </p14:nvContentPartPr>
            <p14:xfrm>
              <a:off x="5776823" y="3847381"/>
              <a:ext cx="9525" cy="36195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9CEC496-E4F5-4CDF-9B5A-FB99A0745DA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57773" y="3829211"/>
                <a:ext cx="47244" cy="3979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C416EC4-0E9C-4884-876F-A1E3B82D742F}"/>
                  </a:ext>
                </a:extLst>
              </p14:cNvPr>
              <p14:cNvContentPartPr/>
              <p14:nvPr/>
            </p14:nvContentPartPr>
            <p14:xfrm>
              <a:off x="2679226" y="2207978"/>
              <a:ext cx="895350" cy="8763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C416EC4-0E9C-4884-876F-A1E3B82D742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61297" y="2190072"/>
                <a:ext cx="930848" cy="9117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A554DDB-0AD0-4A04-9B6F-89006E8EE5BC}"/>
                  </a:ext>
                </a:extLst>
              </p14:cNvPr>
              <p14:cNvContentPartPr/>
              <p14:nvPr/>
            </p14:nvContentPartPr>
            <p14:xfrm>
              <a:off x="3837924" y="3856008"/>
              <a:ext cx="209550" cy="57149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A554DDB-0AD0-4A04-9B6F-89006E8EE5B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820285" y="3839100"/>
                <a:ext cx="244475" cy="906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167013B-6808-4251-A106-196360EA74DD}"/>
                  </a:ext>
                </a:extLst>
              </p14:cNvPr>
              <p14:cNvContentPartPr/>
              <p14:nvPr/>
            </p14:nvContentPartPr>
            <p14:xfrm>
              <a:off x="3787343" y="3925018"/>
              <a:ext cx="342900" cy="36195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167013B-6808-4251-A106-196360EA74D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769334" y="3907100"/>
                <a:ext cx="378559" cy="397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7826060-39A5-4060-83A4-608C441B758A}"/>
                  </a:ext>
                </a:extLst>
              </p14:cNvPr>
              <p14:cNvContentPartPr/>
              <p14:nvPr/>
            </p14:nvContentPartPr>
            <p14:xfrm>
              <a:off x="2495304" y="3897470"/>
              <a:ext cx="438149" cy="447675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7826060-39A5-4060-83A4-608C441B758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477229" y="3879331"/>
                <a:ext cx="473938" cy="4835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FD45DE0-53C5-49E2-A651-EE1169334379}"/>
                  </a:ext>
                </a:extLst>
              </p14:cNvPr>
              <p14:cNvContentPartPr/>
              <p14:nvPr/>
            </p14:nvContentPartPr>
            <p14:xfrm>
              <a:off x="2545106" y="4752230"/>
              <a:ext cx="295275" cy="314325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FD45DE0-53C5-49E2-A651-EE116933437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526924" y="4734492"/>
                <a:ext cx="331275" cy="3494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6B022AA-A821-42C2-9E53-E5FFC45F35C2}"/>
                  </a:ext>
                </a:extLst>
              </p14:cNvPr>
              <p14:cNvContentPartPr/>
              <p14:nvPr/>
            </p14:nvContentPartPr>
            <p14:xfrm>
              <a:off x="3076755" y="4753154"/>
              <a:ext cx="57149" cy="36195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6B022AA-A821-42C2-9E53-E5FFC45F35C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59645" y="4734984"/>
                <a:ext cx="91028" cy="3979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A8AE137-D39E-477F-87F4-76D41168ABFA}"/>
                  </a:ext>
                </a:extLst>
              </p14:cNvPr>
              <p14:cNvContentPartPr/>
              <p14:nvPr/>
            </p14:nvContentPartPr>
            <p14:xfrm>
              <a:off x="3024176" y="4770032"/>
              <a:ext cx="323849" cy="371475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A8AE137-D39E-477F-87F4-76D41168ABF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006084" y="4752086"/>
                <a:ext cx="359671" cy="4070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A69D8A1-7760-45D8-A901-21FC1D866316}"/>
                  </a:ext>
                </a:extLst>
              </p14:cNvPr>
              <p14:cNvContentPartPr/>
              <p14:nvPr/>
            </p14:nvContentPartPr>
            <p14:xfrm>
              <a:off x="2627495" y="5339751"/>
              <a:ext cx="19050" cy="323849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A69D8A1-7760-45D8-A901-21FC1D866316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608819" y="5321598"/>
                <a:ext cx="56029" cy="3597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E856C8C-0165-44DE-BFB5-4D85D4A44D8E}"/>
                  </a:ext>
                </a:extLst>
              </p14:cNvPr>
              <p14:cNvContentPartPr/>
              <p14:nvPr/>
            </p14:nvContentPartPr>
            <p14:xfrm>
              <a:off x="3076274" y="5313871"/>
              <a:ext cx="38100" cy="47625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E856C8C-0165-44DE-BFB5-4D85D4A44D8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056835" y="5295831"/>
                <a:ext cx="76589" cy="5119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FE19A47-649D-4013-B26A-DB4D3B39FEAA}"/>
                  </a:ext>
                </a:extLst>
              </p14:cNvPr>
              <p14:cNvContentPartPr/>
              <p14:nvPr/>
            </p14:nvContentPartPr>
            <p14:xfrm>
              <a:off x="3128513" y="5312483"/>
              <a:ext cx="238125" cy="238125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FE19A47-649D-4013-B26A-DB4D3B39FEA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110308" y="5294250"/>
                <a:ext cx="274171" cy="2742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9533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C306D31-1812-4EA1-BF93-0147D7221B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438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9600" b="1" dirty="0">
                <a:latin typeface="Comic Sans MS" panose="030F0702030302020204" pitchFamily="66" charset="0"/>
              </a:rPr>
              <a:t>fly</a:t>
            </a:r>
          </a:p>
        </p:txBody>
      </p:sp>
    </p:spTree>
    <p:extLst>
      <p:ext uri="{BB962C8B-B14F-4D97-AF65-F5344CB8AC3E}">
        <p14:creationId xmlns:p14="http://schemas.microsoft.com/office/powerpoint/2010/main" val="113835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random/>
      </p:transition>
    </mc:Choice>
    <mc:Fallback xmlns="">
      <p:transition spd="slow" advTm="1000">
        <p:random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46BDD5-7DB5-3C41-BC7C-DEE9D3303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473066"/>
            <a:ext cx="9144000" cy="3849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10BABB-9E19-674B-B1C8-DAE270EEF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224" y="5245208"/>
            <a:ext cx="3568700" cy="939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2BC338-6D2F-7D45-B66F-B32358B43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"/>
            <a:ext cx="9144000" cy="864973"/>
          </a:xfrm>
          <a:prstGeom prst="rect">
            <a:avLst/>
          </a:prstGeom>
        </p:spPr>
      </p:pic>
      <p:pic>
        <p:nvPicPr>
          <p:cNvPr id="2" name="Picture 1" descr="Screen Shot 2019-04-12 at 4.38.3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154" y="960489"/>
            <a:ext cx="8529066" cy="33764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06997D8-6C2D-4EAB-A44F-05A0D553F50D}"/>
                  </a:ext>
                </a:extLst>
              </p14:cNvPr>
              <p14:cNvContentPartPr/>
              <p14:nvPr/>
            </p14:nvContentPartPr>
            <p14:xfrm>
              <a:off x="7134912" y="1578634"/>
              <a:ext cx="380999" cy="447675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06997D8-6C2D-4EAB-A44F-05A0D553F50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16752" y="1560713"/>
                <a:ext cx="416956" cy="4831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FD78C7B-9E2C-4F3F-922C-8C0FAD2B1BFD}"/>
                  </a:ext>
                </a:extLst>
              </p14:cNvPr>
              <p14:cNvContentPartPr/>
              <p14:nvPr/>
            </p14:nvContentPartPr>
            <p14:xfrm>
              <a:off x="7312325" y="1508500"/>
              <a:ext cx="390525" cy="28574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FD78C7B-9E2C-4F3F-922C-8C0FAD2B1BF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94279" y="1489701"/>
                <a:ext cx="426257" cy="657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E1E460C-24AB-4A31-80BD-FD6051AA8717}"/>
                  </a:ext>
                </a:extLst>
              </p14:cNvPr>
              <p14:cNvContentPartPr/>
              <p14:nvPr/>
            </p14:nvContentPartPr>
            <p14:xfrm>
              <a:off x="7691403" y="1647645"/>
              <a:ext cx="304800" cy="352424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E1E460C-24AB-4A31-80BD-FD6051AA871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673620" y="1629737"/>
                <a:ext cx="340010" cy="3878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5BE2813-A8F0-4237-86E2-18EDDDB1C249}"/>
                  </a:ext>
                </a:extLst>
              </p14:cNvPr>
              <p14:cNvContentPartPr/>
              <p14:nvPr/>
            </p14:nvContentPartPr>
            <p14:xfrm>
              <a:off x="7795403" y="1509623"/>
              <a:ext cx="133350" cy="581025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5BE2813-A8F0-4237-86E2-18EDDDB1C24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77811" y="1491579"/>
                <a:ext cx="168183" cy="6167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D10DC8D-A135-49FB-BD1A-73BF3299AC95}"/>
                  </a:ext>
                </a:extLst>
              </p14:cNvPr>
              <p14:cNvContentPartPr/>
              <p14:nvPr/>
            </p14:nvContentPartPr>
            <p14:xfrm>
              <a:off x="6926743" y="2464712"/>
              <a:ext cx="476250" cy="28575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D10DC8D-A135-49FB-BD1A-73BF3299AC9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908852" y="2446986"/>
                <a:ext cx="511674" cy="3208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184BFD3-7848-4326-9F5C-A2E78095BC91}"/>
                  </a:ext>
                </a:extLst>
              </p14:cNvPr>
              <p14:cNvContentPartPr/>
              <p14:nvPr/>
            </p14:nvContentPartPr>
            <p14:xfrm>
              <a:off x="10261449" y="2345663"/>
              <a:ext cx="390525" cy="295275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184BFD3-7848-4326-9F5C-A2E78095BC9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243419" y="2327680"/>
                <a:ext cx="426224" cy="3308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A6ED5EC-F1CC-48FC-B43C-4A71C3E4ED7E}"/>
                  </a:ext>
                </a:extLst>
              </p14:cNvPr>
              <p14:cNvContentPartPr/>
              <p14:nvPr/>
            </p14:nvContentPartPr>
            <p14:xfrm>
              <a:off x="10538604" y="2510287"/>
              <a:ext cx="142874" cy="247649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A6ED5EC-F1CC-48FC-B43C-4A71C3E4ED7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520564" y="2492237"/>
                <a:ext cx="178593" cy="2833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BB22274-F4B7-4AD2-80F5-A031138D357A}"/>
                  </a:ext>
                </a:extLst>
              </p14:cNvPr>
              <p14:cNvContentPartPr/>
              <p14:nvPr/>
            </p14:nvContentPartPr>
            <p14:xfrm>
              <a:off x="8906744" y="1690092"/>
              <a:ext cx="285750" cy="504825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BB22274-F4B7-4AD2-80F5-A031138D357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888795" y="1672101"/>
                <a:ext cx="321289" cy="5404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6EE7A24-0D4F-4724-B3C3-1E345354CBA5}"/>
                  </a:ext>
                </a:extLst>
              </p14:cNvPr>
              <p14:cNvContentPartPr/>
              <p14:nvPr/>
            </p14:nvContentPartPr>
            <p14:xfrm>
              <a:off x="9192883" y="2182483"/>
              <a:ext cx="9525" cy="9525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6EE7A24-0D4F-4724-B3C3-1E345354CBA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716633" y="1706233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9945520-1154-483E-ABF1-E7E17B2C3B09}"/>
                  </a:ext>
                </a:extLst>
              </p14:cNvPr>
              <p14:cNvContentPartPr/>
              <p14:nvPr/>
            </p14:nvContentPartPr>
            <p14:xfrm>
              <a:off x="9302250" y="1708030"/>
              <a:ext cx="257175" cy="47625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9945520-1154-483E-ABF1-E7E17B2C3B0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283985" y="1690018"/>
                <a:ext cx="293340" cy="5119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4EB7E7D-2DB4-4E6B-BF13-6B4BCE931ED5}"/>
                  </a:ext>
                </a:extLst>
              </p14:cNvPr>
              <p14:cNvContentPartPr/>
              <p14:nvPr/>
            </p14:nvContentPartPr>
            <p14:xfrm>
              <a:off x="9348159" y="1629120"/>
              <a:ext cx="190499" cy="57149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4EB7E7D-2DB4-4E6B-BF13-6B4BCE931ED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330389" y="1609942"/>
                <a:ext cx="225684" cy="9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842C321-7BBE-4DB2-B470-EC0F7386C0AD}"/>
                  </a:ext>
                </a:extLst>
              </p14:cNvPr>
              <p14:cNvContentPartPr/>
              <p14:nvPr/>
            </p14:nvContentPartPr>
            <p14:xfrm>
              <a:off x="9613379" y="1690777"/>
              <a:ext cx="342900" cy="333375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842C321-7BBE-4DB2-B470-EC0F7386C0A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595313" y="1672520"/>
                <a:ext cx="378671" cy="3695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5831039-5635-43D6-BD84-BA05E574A0FF}"/>
                  </a:ext>
                </a:extLst>
              </p14:cNvPr>
              <p14:cNvContentPartPr/>
              <p14:nvPr/>
            </p14:nvContentPartPr>
            <p14:xfrm>
              <a:off x="9684589" y="1500996"/>
              <a:ext cx="104775" cy="609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5831039-5635-43D6-BD84-BA05E574A0F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666524" y="1483088"/>
                <a:ext cx="140543" cy="6450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0346952-1B79-4542-9802-D13011A0214B}"/>
                  </a:ext>
                </a:extLst>
              </p14:cNvPr>
              <p14:cNvContentPartPr/>
              <p14:nvPr/>
            </p14:nvContentPartPr>
            <p14:xfrm>
              <a:off x="7604180" y="2984739"/>
              <a:ext cx="209550" cy="47625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0346952-1B79-4542-9802-D13011A0214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586115" y="2966767"/>
                <a:ext cx="245318" cy="5118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3275DC6-545B-405A-9528-26AB1FC1DD7F}"/>
                  </a:ext>
                </a:extLst>
              </p14:cNvPr>
              <p14:cNvContentPartPr/>
              <p14:nvPr/>
            </p14:nvContentPartPr>
            <p14:xfrm>
              <a:off x="7932652" y="3122762"/>
              <a:ext cx="276225" cy="295275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3275DC6-545B-405A-9528-26AB1FC1DD7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914455" y="3104823"/>
                <a:ext cx="312254" cy="3307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B137FA3-3458-4C38-ABB9-F85AABEC9459}"/>
                  </a:ext>
                </a:extLst>
              </p14:cNvPr>
              <p14:cNvContentPartPr/>
              <p14:nvPr/>
            </p14:nvContentPartPr>
            <p14:xfrm>
              <a:off x="7890060" y="3001992"/>
              <a:ext cx="228600" cy="504825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B137FA3-3458-4C38-ABB9-F85AABEC945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872003" y="2984090"/>
                <a:ext cx="264353" cy="5402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857E390-F33D-4390-BBD2-0F83FF6F898D}"/>
                  </a:ext>
                </a:extLst>
              </p14:cNvPr>
              <p14:cNvContentPartPr/>
              <p14:nvPr/>
            </p14:nvContentPartPr>
            <p14:xfrm>
              <a:off x="7769525" y="4123426"/>
              <a:ext cx="9525" cy="428625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857E390-F33D-4390-BBD2-0F83FF6F898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293275" y="4105401"/>
                <a:ext cx="952500" cy="4643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4625020-5794-4CC0-9648-49A399612DD4}"/>
                  </a:ext>
                </a:extLst>
              </p14:cNvPr>
              <p14:cNvContentPartPr/>
              <p14:nvPr/>
            </p14:nvContentPartPr>
            <p14:xfrm>
              <a:off x="7735018" y="4088161"/>
              <a:ext cx="209550" cy="2667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4625020-5794-4CC0-9648-49A399612DD4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717015" y="4070067"/>
                <a:ext cx="245195" cy="3025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EDF4D04-2916-46D4-A129-214B7736AEEF}"/>
                  </a:ext>
                </a:extLst>
              </p14:cNvPr>
              <p14:cNvContentPartPr/>
              <p14:nvPr/>
            </p14:nvContentPartPr>
            <p14:xfrm>
              <a:off x="9356785" y="4373592"/>
              <a:ext cx="66675" cy="314325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EDF4D04-2916-46D4-A129-214B7736AEEF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337626" y="4355423"/>
                <a:ext cx="104611" cy="350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50E3220-DF42-412F-9789-7C6F9B294E2D}"/>
                  </a:ext>
                </a:extLst>
              </p14:cNvPr>
              <p14:cNvContentPartPr/>
              <p14:nvPr/>
            </p14:nvContentPartPr>
            <p14:xfrm>
              <a:off x="9365411" y="4330092"/>
              <a:ext cx="333375" cy="276225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50E3220-DF42-412F-9789-7C6F9B294E2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347214" y="4312155"/>
                <a:ext cx="369406" cy="3117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9DDD4EC-A5E8-4E8E-AD07-F024C46C494D}"/>
                  </a:ext>
                </a:extLst>
              </p14:cNvPr>
              <p14:cNvContentPartPr/>
              <p14:nvPr/>
            </p14:nvContentPartPr>
            <p14:xfrm>
              <a:off x="9184256" y="3450566"/>
              <a:ext cx="95250" cy="295275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9DDD4EC-A5E8-4E8E-AD07-F024C46C494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165652" y="3432864"/>
                <a:ext cx="132085" cy="330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24AE406-48C8-4062-A289-DDF83EA33CA8}"/>
                  </a:ext>
                </a:extLst>
              </p14:cNvPr>
              <p14:cNvContentPartPr/>
              <p14:nvPr/>
            </p14:nvContentPartPr>
            <p14:xfrm>
              <a:off x="9299821" y="3380202"/>
              <a:ext cx="523874" cy="352424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24AE406-48C8-4062-A289-DDF83EA33CA8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9281831" y="3362055"/>
                <a:ext cx="559495" cy="3883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DCABA18-DD76-4C48-98C0-B61E4F7996ED}"/>
                  </a:ext>
                </a:extLst>
              </p14:cNvPr>
              <p14:cNvContentPartPr/>
              <p14:nvPr/>
            </p14:nvContentPartPr>
            <p14:xfrm>
              <a:off x="9951158" y="3286664"/>
              <a:ext cx="380999" cy="3429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DCABA18-DD76-4C48-98C0-B61E4F7996ED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9933254" y="3268879"/>
                <a:ext cx="416449" cy="3781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0E7F429-806C-480E-89B6-D1838D893CCA}"/>
                  </a:ext>
                </a:extLst>
              </p14:cNvPr>
              <p14:cNvContentPartPr/>
              <p14:nvPr/>
            </p14:nvContentPartPr>
            <p14:xfrm>
              <a:off x="9813984" y="3243532"/>
              <a:ext cx="514350" cy="600074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0E7F429-806C-480E-89B6-D1838D893CCA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9796112" y="3225457"/>
                <a:ext cx="549736" cy="6358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24900E0-E693-4C1E-90F0-06081523BF1F}"/>
                  </a:ext>
                </a:extLst>
              </p14:cNvPr>
              <p14:cNvContentPartPr/>
              <p14:nvPr/>
            </p14:nvContentPartPr>
            <p14:xfrm>
              <a:off x="1971853" y="4364966"/>
              <a:ext cx="95250" cy="676275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24900E0-E693-4C1E-90F0-06081523BF1F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954016" y="4346874"/>
                <a:ext cx="130567" cy="7120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CA176F1-F10B-465F-9E74-B1F5145AFC8A}"/>
                  </a:ext>
                </a:extLst>
              </p14:cNvPr>
              <p14:cNvContentPartPr/>
              <p14:nvPr/>
            </p14:nvContentPartPr>
            <p14:xfrm>
              <a:off x="1904420" y="4320396"/>
              <a:ext cx="409574" cy="47625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CA176F1-F10B-465F-9E74-B1F5145AFC8A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886281" y="4302246"/>
                <a:ext cx="445489" cy="5121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1D0379A-B627-4AA6-BDF0-D8076B5F2BA0}"/>
                  </a:ext>
                </a:extLst>
              </p14:cNvPr>
              <p14:cNvContentPartPr/>
              <p14:nvPr/>
            </p14:nvContentPartPr>
            <p14:xfrm>
              <a:off x="2324409" y="4925683"/>
              <a:ext cx="19050" cy="1524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1D0379A-B627-4AA6-BDF0-D8076B5F2BA0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307091" y="4908003"/>
                <a:ext cx="53340" cy="1874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0F0DF02-92B4-4ED7-A4D8-DD46C4712F7E}"/>
                  </a:ext>
                </a:extLst>
              </p14:cNvPr>
              <p14:cNvContentPartPr/>
              <p14:nvPr/>
            </p14:nvContentPartPr>
            <p14:xfrm>
              <a:off x="2645434" y="4390845"/>
              <a:ext cx="28574" cy="6096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0F0DF02-92B4-4ED7-A4D8-DD46C4712F7E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626385" y="4372745"/>
                <a:ext cx="66292" cy="6454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0425048-F067-4257-81AF-0F9CA6D327EA}"/>
                  </a:ext>
                </a:extLst>
              </p14:cNvPr>
              <p14:cNvContentPartPr/>
              <p14:nvPr/>
            </p14:nvContentPartPr>
            <p14:xfrm>
              <a:off x="2662686" y="4313520"/>
              <a:ext cx="514350" cy="628649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0425048-F067-4257-81AF-0F9CA6D327E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644864" y="4295569"/>
                <a:ext cx="549638" cy="6641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E2175AC-9700-491B-A2E2-08722100F9E3}"/>
                  </a:ext>
                </a:extLst>
              </p14:cNvPr>
              <p14:cNvContentPartPr/>
              <p14:nvPr/>
            </p14:nvContentPartPr>
            <p14:xfrm>
              <a:off x="3301041" y="4865298"/>
              <a:ext cx="19050" cy="762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E2175AC-9700-491B-A2E2-08722100F9E3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282365" y="4846437"/>
                <a:ext cx="56029" cy="1135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221F87B4-3F67-4E6E-AFCF-AF3F09E9439F}"/>
                  </a:ext>
                </a:extLst>
              </p14:cNvPr>
              <p14:cNvContentPartPr/>
              <p14:nvPr/>
            </p14:nvContentPartPr>
            <p14:xfrm>
              <a:off x="3594339" y="4304581"/>
              <a:ext cx="38100" cy="523874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221F87B4-3F67-4E6E-AFCF-AF3F09E9439F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574700" y="4286762"/>
                <a:ext cx="76986" cy="5591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F0E6C20-BE90-47B9-A3B2-86061592EE54}"/>
                  </a:ext>
                </a:extLst>
              </p14:cNvPr>
              <p14:cNvContentPartPr/>
              <p14:nvPr/>
            </p14:nvContentPartPr>
            <p14:xfrm>
              <a:off x="3620219" y="4235570"/>
              <a:ext cx="390525" cy="561975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F0E6C20-BE90-47B9-A3B2-86061592EE54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602173" y="4217570"/>
                <a:ext cx="426257" cy="5976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E4F9E144-B133-4461-B2BE-419F00FE817B}"/>
                  </a:ext>
                </a:extLst>
              </p14:cNvPr>
              <p14:cNvContentPartPr/>
              <p14:nvPr/>
            </p14:nvContentPartPr>
            <p14:xfrm>
              <a:off x="4012662" y="4753155"/>
              <a:ext cx="104775" cy="190499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E4F9E144-B133-4461-B2BE-419F00FE817B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995199" y="4735251"/>
                <a:ext cx="139351" cy="2259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649BBDDB-A34B-4CB1-88C8-1B36B530F65B}"/>
                  </a:ext>
                </a:extLst>
              </p14:cNvPr>
              <p14:cNvContentPartPr/>
              <p14:nvPr/>
            </p14:nvContentPartPr>
            <p14:xfrm>
              <a:off x="4499548" y="4286481"/>
              <a:ext cx="380999" cy="523874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649BBDDB-A34B-4CB1-88C8-1B36B530F65B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481593" y="4268379"/>
                <a:ext cx="416549" cy="5597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FD8C8C9-2DAC-4BC9-894B-513BAF5238E1}"/>
                  </a:ext>
                </a:extLst>
              </p14:cNvPr>
              <p14:cNvContentPartPr/>
              <p14:nvPr/>
            </p14:nvContentPartPr>
            <p14:xfrm>
              <a:off x="4655389" y="4623758"/>
              <a:ext cx="257175" cy="238125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FD8C8C9-2DAC-4BC9-894B-513BAF5238E1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637455" y="4605718"/>
                <a:ext cx="292685" cy="27384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27868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5F396E-9E5C-D146-92FB-2C7F653B3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473066"/>
            <a:ext cx="9144000" cy="3849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F52824-B834-C44A-B139-39FE67F6B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9144000" cy="864973"/>
          </a:xfrm>
          <a:prstGeom prst="rect">
            <a:avLst/>
          </a:prstGeom>
        </p:spPr>
      </p:pic>
      <p:pic>
        <p:nvPicPr>
          <p:cNvPr id="8" name="Picture 7" descr="Screen Shot 2019-04-05 at 6.33.1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710" y="5303785"/>
            <a:ext cx="2231898" cy="839724"/>
          </a:xfrm>
          <a:prstGeom prst="rect">
            <a:avLst/>
          </a:prstGeom>
        </p:spPr>
      </p:pic>
      <p:pic>
        <p:nvPicPr>
          <p:cNvPr id="7" name="Picture 6" descr="Screen Shot 2019-04-12 at 4.38.30 PM.png">
            <a:extLst>
              <a:ext uri="{FF2B5EF4-FFF2-40B4-BE49-F238E27FC236}">
                <a16:creationId xmlns:a16="http://schemas.microsoft.com/office/drawing/2014/main" id="{108D7E36-BE4D-B748-8B87-F1B179B297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154" y="960489"/>
            <a:ext cx="8529066" cy="337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580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71AE6C-CABA-1F4D-B694-9616BA440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359" y="1505415"/>
            <a:ext cx="4758734" cy="38781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F674FB-AF85-984D-A7F1-BE4B1769B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473066"/>
            <a:ext cx="9144000" cy="384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320263-727F-6D45-854B-FA49572E3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"/>
            <a:ext cx="9144000" cy="864973"/>
          </a:xfrm>
          <a:prstGeom prst="rect">
            <a:avLst/>
          </a:prstGeom>
        </p:spPr>
      </p:pic>
      <p:pic>
        <p:nvPicPr>
          <p:cNvPr id="8" name="Picture 7" descr="Screen Shot 2019-04-05 at 6.34.1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360" y="2991634"/>
            <a:ext cx="4078732" cy="156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613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3509A7-A88A-4D47-B082-98F7D8685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473066"/>
            <a:ext cx="9144000" cy="3849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ABA172-B726-E24C-8AC4-90929BA93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9144000" cy="864973"/>
          </a:xfrm>
          <a:prstGeom prst="rect">
            <a:avLst/>
          </a:prstGeom>
        </p:spPr>
      </p:pic>
      <p:pic>
        <p:nvPicPr>
          <p:cNvPr id="5" name="Picture 4" descr="Screen Shot 2019-04-12 at 4.38.30 PM.png">
            <a:extLst>
              <a:ext uri="{FF2B5EF4-FFF2-40B4-BE49-F238E27FC236}">
                <a16:creationId xmlns:a16="http://schemas.microsoft.com/office/drawing/2014/main" id="{1ED5FD02-B9A9-C549-8B3B-0BF15D9FEB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154" y="960489"/>
            <a:ext cx="8529066" cy="337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381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32C862-3357-534D-A79B-AE4B56525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473066"/>
            <a:ext cx="9144000" cy="3849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54BE72-2DAA-B344-9A0B-E181320AD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857704"/>
          </a:xfrm>
          <a:prstGeom prst="rect">
            <a:avLst/>
          </a:prstGeom>
        </p:spPr>
      </p:pic>
      <p:pic>
        <p:nvPicPr>
          <p:cNvPr id="6" name="Picture 5" descr="Screen Shot 2019-04-05 at 6.37.2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92" y="1069630"/>
            <a:ext cx="6829705" cy="51254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1118E86-87CB-472D-94EA-234D801A5875}"/>
                  </a:ext>
                </a:extLst>
              </p14:cNvPr>
              <p14:cNvContentPartPr/>
              <p14:nvPr/>
            </p14:nvContentPartPr>
            <p14:xfrm>
              <a:off x="2231366" y="5764294"/>
              <a:ext cx="104775" cy="3429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1118E86-87CB-472D-94EA-234D801A587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13363" y="5746341"/>
                <a:ext cx="140420" cy="37844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68588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AD6A22-8E40-4C44-ACCE-14D1214D5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473066"/>
            <a:ext cx="9144000" cy="3849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4D0E2C-E0C9-C947-965D-0AC22AE54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857704"/>
          </a:xfrm>
          <a:prstGeom prst="rect">
            <a:avLst/>
          </a:prstGeom>
        </p:spPr>
      </p:pic>
      <p:pic>
        <p:nvPicPr>
          <p:cNvPr id="6" name="Picture 5" descr="Screen Shot 2019-04-05 at 6.38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25" y="1044261"/>
            <a:ext cx="8238744" cy="270306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06224BA-333A-44C9-8846-825D33D9EF73}"/>
                  </a:ext>
                </a:extLst>
              </p14:cNvPr>
              <p14:cNvContentPartPr/>
              <p14:nvPr/>
            </p14:nvContentPartPr>
            <p14:xfrm>
              <a:off x="3939396" y="701655"/>
              <a:ext cx="3314700" cy="4810125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06224BA-333A-44C9-8846-825D33D9EF7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21409" y="683658"/>
                <a:ext cx="3350315" cy="48457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9E1B9D5-EB51-45F8-AFB1-420ED4155070}"/>
                  </a:ext>
                </a:extLst>
              </p14:cNvPr>
              <p14:cNvContentPartPr/>
              <p14:nvPr/>
            </p14:nvContentPartPr>
            <p14:xfrm>
              <a:off x="3620218" y="741872"/>
              <a:ext cx="2686050" cy="4467225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9E1B9D5-EB51-45F8-AFB1-420ED415507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02196" y="723892"/>
                <a:ext cx="2721734" cy="450282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89290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93B088-331B-8D46-A081-0B8B98EFC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473066"/>
            <a:ext cx="9144000" cy="3849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573AB1-28C2-7A48-AD44-F85F06CED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864286"/>
          </a:xfrm>
          <a:prstGeom prst="rect">
            <a:avLst/>
          </a:prstGeom>
        </p:spPr>
      </p:pic>
      <p:pic>
        <p:nvPicPr>
          <p:cNvPr id="2" name="Picture 1" descr="Screen Shot 2019-04-05 at 6.39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032" y="1098346"/>
            <a:ext cx="8402828" cy="257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109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35C2E7-F909-BE40-9231-3485F06C1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473066"/>
            <a:ext cx="9144000" cy="3849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513722-DE3A-124B-9273-496B9CC9D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864286"/>
          </a:xfrm>
          <a:prstGeom prst="rect">
            <a:avLst/>
          </a:prstGeom>
        </p:spPr>
      </p:pic>
      <p:pic>
        <p:nvPicPr>
          <p:cNvPr id="2" name="Picture 1" descr="Screen Shot 2019-04-05 at 6.40.25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445" y="1061410"/>
            <a:ext cx="8428736" cy="315366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9AB26CF-79B3-4103-8F04-59FEB6F574CF}"/>
                  </a:ext>
                </a:extLst>
              </p14:cNvPr>
              <p14:cNvContentPartPr/>
              <p14:nvPr/>
            </p14:nvContentPartPr>
            <p14:xfrm>
              <a:off x="6234022" y="1525674"/>
              <a:ext cx="1695450" cy="104775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9AB26CF-79B3-4103-8F04-59FEB6F574C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15981" y="1507733"/>
                <a:ext cx="1731170" cy="14029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01090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63AA22-16A7-7641-B8DF-CFA0D9D4A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1855"/>
            <a:ext cx="9144000" cy="871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819AFB-66E9-EE46-884B-03B35F3C8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473066"/>
            <a:ext cx="9144000" cy="384934"/>
          </a:xfrm>
          <a:prstGeom prst="rect">
            <a:avLst/>
          </a:prstGeom>
        </p:spPr>
      </p:pic>
      <p:pic>
        <p:nvPicPr>
          <p:cNvPr id="4" name="Picture 3" descr="Screen Shot 2019-04-05 at 6.11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207" y="1097459"/>
            <a:ext cx="6425946" cy="41902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69CB9E1-6EBD-4967-8239-2677A40BEACA}"/>
                  </a:ext>
                </a:extLst>
              </p14:cNvPr>
              <p14:cNvContentPartPr/>
              <p14:nvPr/>
            </p14:nvContentPartPr>
            <p14:xfrm>
              <a:off x="2231366" y="2251141"/>
              <a:ext cx="2047875" cy="28574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69CB9E1-6EBD-4967-8239-2677A40BEAC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13336" y="2231834"/>
                <a:ext cx="2083575" cy="668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BCF53A4-390D-4499-9251-B3695F1C34A3}"/>
                  </a:ext>
                </a:extLst>
              </p14:cNvPr>
              <p14:cNvContentPartPr/>
              <p14:nvPr/>
            </p14:nvContentPartPr>
            <p14:xfrm>
              <a:off x="2843842" y="4597475"/>
              <a:ext cx="3705225" cy="76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BCF53A4-390D-4499-9251-B3695F1C34A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25836" y="4579998"/>
                <a:ext cx="3740876" cy="1108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A1DB73A-C094-4BF1-A80C-A031D00111C7}"/>
                  </a:ext>
                </a:extLst>
              </p14:cNvPr>
              <p14:cNvContentPartPr/>
              <p14:nvPr/>
            </p14:nvContentPartPr>
            <p14:xfrm>
              <a:off x="2817962" y="5461921"/>
              <a:ext cx="1533525" cy="66675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A1DB73A-C094-4BF1-A80C-A031D00111C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99912" y="5444188"/>
                <a:ext cx="1569264" cy="10178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21822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3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picture containing text, different, various, several&#10;&#10;Description automatically generated">
            <a:extLst>
              <a:ext uri="{FF2B5EF4-FFF2-40B4-BE49-F238E27FC236}">
                <a16:creationId xmlns:a16="http://schemas.microsoft.com/office/drawing/2014/main" id="{F409951A-A676-4605-AEAA-0654AC96F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39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7B747F5-8441-4B8D-9DFF-D95048C471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438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9600" b="1" dirty="0">
                <a:latin typeface="Comic Sans MS" panose="030F0702030302020204" pitchFamily="66" charset="0"/>
              </a:rPr>
              <a:t>said</a:t>
            </a:r>
          </a:p>
        </p:txBody>
      </p:sp>
    </p:spTree>
    <p:extLst>
      <p:ext uri="{BB962C8B-B14F-4D97-AF65-F5344CB8AC3E}">
        <p14:creationId xmlns:p14="http://schemas.microsoft.com/office/powerpoint/2010/main" val="67127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random/>
      </p:transition>
    </mc:Choice>
    <mc:Fallback xmlns="">
      <p:transition spd="slow" advTm="1000">
        <p:random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6D40A0AC-B56E-434C-94A7-8B13825086C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45354" y="914400"/>
            <a:ext cx="6625092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938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8D4B42C5-01FB-424D-8AB2-F4863F273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319" y="1286934"/>
            <a:ext cx="7465363" cy="410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547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2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1639432F-713D-476F-AC47-FE92C8080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770" y="1286934"/>
            <a:ext cx="8422461" cy="410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141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437A56F-3CA6-4985-82BA-B785A5901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643" y="1286934"/>
            <a:ext cx="7972716" cy="410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948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6DE5A98-B7F0-421B-8EB3-EA23CEB26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137" y="1286934"/>
            <a:ext cx="8877727" cy="410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05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2" descr="A picture containing text, indoor, screenshot&#10;&#10;Description automatically generated">
            <a:extLst>
              <a:ext uri="{FF2B5EF4-FFF2-40B4-BE49-F238E27FC236}">
                <a16:creationId xmlns:a16="http://schemas.microsoft.com/office/drawing/2014/main" id="{30EF0C0D-230A-4B15-8B3F-6262E2AB1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578" y="1394858"/>
            <a:ext cx="9664846" cy="389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706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8E3077FB-FEF4-4D06-8621-F739A9F8F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982" y="1286934"/>
            <a:ext cx="5264037" cy="410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831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DDC5B39-09F8-4FFF-BF25-5CAAF654C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760" y="1132764"/>
            <a:ext cx="3340782" cy="44133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E9B2EE-76CA-47F3-9977-3F2FCB7FD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739239"/>
            <a:ext cx="0" cy="32004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4DB778C2-C18B-46BF-A05F-CE92FC2C0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767" y="1119335"/>
            <a:ext cx="3452260" cy="44402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5AC175-AEDA-42A5-AF92-B449DC1A987D}"/>
              </a:ext>
            </a:extLst>
          </p:cNvPr>
          <p:cNvSpPr txBox="1"/>
          <p:nvPr/>
        </p:nvSpPr>
        <p:spPr>
          <a:xfrm>
            <a:off x="7452014" y="2247900"/>
            <a:ext cx="274320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Draw a picture of Thomas Jefferson's house on the "then" side.  Draw a picture of your house on the "Now" side.</a:t>
            </a:r>
          </a:p>
        </p:txBody>
      </p:sp>
    </p:spTree>
    <p:extLst>
      <p:ext uri="{BB962C8B-B14F-4D97-AF65-F5344CB8AC3E}">
        <p14:creationId xmlns:p14="http://schemas.microsoft.com/office/powerpoint/2010/main" val="1145251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58A9A03-4E82-47AA-9DCA-ED683D388B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438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9600" b="1" dirty="0">
                <a:latin typeface="Comic Sans MS" panose="030F0702030302020204" pitchFamily="66" charset="0"/>
              </a:rPr>
              <a:t>round</a:t>
            </a:r>
          </a:p>
        </p:txBody>
      </p:sp>
    </p:spTree>
    <p:extLst>
      <p:ext uri="{BB962C8B-B14F-4D97-AF65-F5344CB8AC3E}">
        <p14:creationId xmlns:p14="http://schemas.microsoft.com/office/powerpoint/2010/main" val="278398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random/>
      </p:transition>
    </mc:Choice>
    <mc:Fallback xmlns="">
      <p:transition spd="slow" advTm="1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BD8875D-0158-4585-8D47-48E0DEB382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438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9600" b="1" dirty="0">
                <a:latin typeface="Comic Sans MS" panose="030F0702030302020204" pitchFamily="66" charset="0"/>
              </a:rPr>
              <a:t>his</a:t>
            </a:r>
          </a:p>
        </p:txBody>
      </p:sp>
    </p:spTree>
    <p:extLst>
      <p:ext uri="{BB962C8B-B14F-4D97-AF65-F5344CB8AC3E}">
        <p14:creationId xmlns:p14="http://schemas.microsoft.com/office/powerpoint/2010/main" val="57249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random/>
      </p:transition>
    </mc:Choice>
    <mc:Fallback xmlns="">
      <p:transition spd="slow" advTm="1000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196</Words>
  <Application>Microsoft Office PowerPoint</Application>
  <PresentationFormat>Widescreen</PresentationFormat>
  <Paragraphs>59</Paragraphs>
  <Slides>77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77</vt:i4>
      </vt:variant>
    </vt:vector>
  </HeadingPairs>
  <TitlesOfParts>
    <vt:vector size="90" baseType="lpstr">
      <vt:lpstr>Arial</vt:lpstr>
      <vt:lpstr>Calibri</vt:lpstr>
      <vt:lpstr>Calibri Light</vt:lpstr>
      <vt:lpstr>Century Gothic</vt:lpstr>
      <vt:lpstr>Comic Sans MS</vt:lpstr>
      <vt:lpstr>Times New Roman</vt:lpstr>
      <vt:lpstr>Office Theme</vt:lpstr>
      <vt:lpstr>Office Theme</vt:lpstr>
      <vt:lpstr>Default Design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List 5</vt:lpstr>
      <vt:lpstr>her</vt:lpstr>
      <vt:lpstr>fly</vt:lpstr>
      <vt:lpstr>said</vt:lpstr>
      <vt:lpstr>round</vt:lpstr>
      <vt:lpstr>his</vt:lpstr>
      <vt:lpstr>Run fast.</vt:lpstr>
      <vt:lpstr>I want it.</vt:lpstr>
      <vt:lpstr>We made it.</vt:lpstr>
      <vt:lpstr>Go to sleep.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Suzanne Mayson</dc:creator>
  <cp:lastModifiedBy>Suzanne Mayson</cp:lastModifiedBy>
  <cp:revision>930</cp:revision>
  <dcterms:created xsi:type="dcterms:W3CDTF">2021-08-10T22:02:18Z</dcterms:created>
  <dcterms:modified xsi:type="dcterms:W3CDTF">2021-09-07T15:17:49Z</dcterms:modified>
</cp:coreProperties>
</file>